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glb" ContentType="model/gltf.binary"/>
  <Default Extension="jpeg" ContentType="image/jpeg"/>
  <Default Extension="rels" ContentType="application/vnd.openxmlformats-package.relationships+xml"/>
  <Default Extension="xml" ContentType="application/xml"/>
  <Default Extension="1" ContentType="image/jpeg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678" r:id="rId1"/>
  </p:sldMasterIdLst>
  <p:notesMasterIdLst>
    <p:notesMasterId r:id="rId16"/>
  </p:notesMasterIdLst>
  <p:sldIdLst>
    <p:sldId id="257" r:id="rId2"/>
    <p:sldId id="256" r:id="rId3"/>
    <p:sldId id="258" r:id="rId4"/>
    <p:sldId id="259" r:id="rId5"/>
    <p:sldId id="260" r:id="rId6"/>
    <p:sldId id="261" r:id="rId7"/>
    <p:sldId id="271" r:id="rId8"/>
    <p:sldId id="272" r:id="rId9"/>
    <p:sldId id="273" r:id="rId10"/>
    <p:sldId id="264" r:id="rId11"/>
    <p:sldId id="262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hdi%20docs\mehedi%20hasan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hdi%20docs\Mehedi%20hasan%20projec%20final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Mehdi%20docs\Mehedi%20hasan%20projec%20fin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[mehedi hasan project.xlsx]Product Wise Sales Report!PivotTable3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Product Wise Sales Report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'Product Wise Sales Report'!$B$3:$B$4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3600000"/>
              </a:lightRig>
            </a:scene3d>
            <a:sp3d prstMaterial="plastic">
              <a:bevelT w="127000" h="38200" prst="relaxedInset"/>
            </a:sp3d>
          </c:spPr>
          <c:invertIfNegative val="0"/>
          <c:dLbls>
            <c:numFmt formatCode="[$BDT]\ 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'Product Wise Sales Report'!$A$5:$A$14</c:f>
              <c:strCache>
                <c:ptCount val="9"/>
                <c:pt idx="0">
                  <c:v>Bathroom Fittings</c:v>
                </c:pt>
                <c:pt idx="1">
                  <c:v>Gas Stove</c:v>
                </c:pt>
                <c:pt idx="2">
                  <c:v>Kitchen Sink</c:v>
                </c:pt>
                <c:pt idx="3">
                  <c:v>Taplon Tape</c:v>
                </c:pt>
                <c:pt idx="4">
                  <c:v>Upvc Door</c:v>
                </c:pt>
                <c:pt idx="5">
                  <c:v>Upvc Fittings</c:v>
                </c:pt>
                <c:pt idx="6">
                  <c:v>Upvc Pipe</c:v>
                </c:pt>
                <c:pt idx="7">
                  <c:v>Water Pump</c:v>
                </c:pt>
                <c:pt idx="8">
                  <c:v>Water Tank</c:v>
                </c:pt>
              </c:strCache>
            </c:strRef>
          </c:cat>
          <c:val>
            <c:numRef>
              <c:f>'Product Wise Sales Report'!$B$5:$B$14</c:f>
              <c:numCache>
                <c:formatCode>General</c:formatCode>
                <c:ptCount val="9"/>
                <c:pt idx="0">
                  <c:v>49958</c:v>
                </c:pt>
                <c:pt idx="1">
                  <c:v>80331</c:v>
                </c:pt>
                <c:pt idx="2">
                  <c:v>37656</c:v>
                </c:pt>
                <c:pt idx="3">
                  <c:v>29903</c:v>
                </c:pt>
                <c:pt idx="4">
                  <c:v>38730</c:v>
                </c:pt>
                <c:pt idx="5">
                  <c:v>288582</c:v>
                </c:pt>
                <c:pt idx="6">
                  <c:v>73851</c:v>
                </c:pt>
                <c:pt idx="7">
                  <c:v>3485943</c:v>
                </c:pt>
                <c:pt idx="8">
                  <c:v>63218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BD-4B0A-8DB1-D0686F15D4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585614912"/>
        <c:axId val="585616224"/>
      </c:barChart>
      <c:catAx>
        <c:axId val="5856149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5616224"/>
        <c:crosses val="autoZero"/>
        <c:auto val="1"/>
        <c:lblAlgn val="ctr"/>
        <c:lblOffset val="100"/>
        <c:noMultiLvlLbl val="0"/>
      </c:catAx>
      <c:valAx>
        <c:axId val="5856162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85614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[Mehedi hasan projec final.xlsx]Month wise sales report!PivotTable2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Month wise sales report</a:t>
            </a:r>
          </a:p>
          <a:p>
            <a:pPr>
              <a:defRPr/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ltUpDiag">
            <a:fgClr>
              <a:schemeClr val="accent1"/>
            </a:fgClr>
            <a:bgClr>
              <a:schemeClr val="lt1"/>
            </a:bgClr>
          </a:pattFill>
          <a:ln w="57150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1"/>
            </a:solidFill>
            <a:ln w="57150">
              <a:solidFill>
                <a:schemeClr val="lt1"/>
              </a:solidFill>
              <a:round/>
            </a:ln>
            <a:effectLst/>
          </c:spPr>
        </c:marker>
        <c:dLbl>
          <c:idx val="0"/>
          <c:numFmt formatCode="[$BDT]\ 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ltUpDiag">
            <a:fgClr>
              <a:schemeClr val="accent1"/>
            </a:fgClr>
            <a:bgClr>
              <a:schemeClr val="lt1"/>
            </a:bgClr>
          </a:pattFill>
          <a:ln w="57150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1"/>
            </a:solidFill>
            <a:ln w="57150">
              <a:solidFill>
                <a:schemeClr val="lt1"/>
              </a:solidFill>
              <a:round/>
            </a:ln>
            <a:effectLst/>
          </c:spPr>
        </c:marker>
        <c:dLbl>
          <c:idx val="0"/>
          <c:numFmt formatCode="[$BDT]\ 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ltUpDiag">
            <a:fgClr>
              <a:schemeClr val="accent1"/>
            </a:fgClr>
            <a:bgClr>
              <a:schemeClr val="lt1"/>
            </a:bgClr>
          </a:pattFill>
          <a:ln w="57150" cap="rnd">
            <a:solidFill>
              <a:schemeClr val="lt1"/>
            </a:solidFill>
            <a:round/>
          </a:ln>
          <a:effectLst>
            <a:outerShdw dist="25400" dir="2700000" algn="tl" rotWithShape="0">
              <a:schemeClr val="accent1"/>
            </a:outerShdw>
          </a:effectLst>
        </c:spPr>
        <c:marker>
          <c:symbol val="circle"/>
          <c:size val="5"/>
          <c:spPr>
            <a:solidFill>
              <a:schemeClr val="accent1"/>
            </a:solidFill>
            <a:ln w="57150">
              <a:solidFill>
                <a:schemeClr val="lt1"/>
              </a:solidFill>
              <a:round/>
            </a:ln>
            <a:effectLst/>
          </c:spPr>
        </c:marker>
        <c:dLbl>
          <c:idx val="0"/>
          <c:numFmt formatCode="[$BDT]\ #,##0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'Month wise sales report'!$B$3</c:f>
              <c:strCache>
                <c:ptCount val="1"/>
                <c:pt idx="0">
                  <c:v>Total</c:v>
                </c:pt>
              </c:strCache>
            </c:strRef>
          </c:tx>
          <c:spPr>
            <a:ln w="57150" cap="rnd">
              <a:solidFill>
                <a:schemeClr val="bg1"/>
              </a:solidFill>
              <a:round/>
            </a:ln>
            <a:effectLst>
              <a:outerShdw dist="25400" dir="2700000" algn="tl" rotWithShape="0">
                <a:schemeClr val="bg1"/>
              </a:outerShdw>
            </a:effectLst>
          </c:spPr>
          <c:marker>
            <c:symbol val="circle"/>
            <c:size val="5"/>
            <c:spPr>
              <a:solidFill>
                <a:schemeClr val="accent1"/>
              </a:solidFill>
              <a:ln w="57150">
                <a:solidFill>
                  <a:schemeClr val="lt1"/>
                </a:solidFill>
                <a:round/>
              </a:ln>
              <a:effectLst>
                <a:outerShdw dist="25400" dir="2700000" algn="tl" rotWithShape="0">
                  <a:schemeClr val="bg1"/>
                </a:outerShdw>
              </a:effectLst>
            </c:spPr>
          </c:marker>
          <c:dLbls>
            <c:numFmt formatCode="[$BDT]\ 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'Month wise sales report'!$A$4:$A$7</c:f>
              <c:strCache>
                <c:ptCount val="3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</c:strCache>
            </c:strRef>
          </c:cat>
          <c:val>
            <c:numRef>
              <c:f>'Month wise sales report'!$B$4:$B$7</c:f>
              <c:numCache>
                <c:formatCode>General</c:formatCode>
                <c:ptCount val="3"/>
                <c:pt idx="0">
                  <c:v>3835403</c:v>
                </c:pt>
                <c:pt idx="1">
                  <c:v>145286</c:v>
                </c:pt>
                <c:pt idx="2">
                  <c:v>167483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440-47CB-81C5-5CD39FD08E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38100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marker val="1"/>
        <c:smooth val="0"/>
        <c:axId val="544407360"/>
        <c:axId val="544403424"/>
      </c:lineChart>
      <c:catAx>
        <c:axId val="54440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spc="1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44403424"/>
        <c:crosses val="autoZero"/>
        <c:auto val="1"/>
        <c:lblAlgn val="ctr"/>
        <c:lblOffset val="100"/>
        <c:noMultiLvlLbl val="0"/>
      </c:catAx>
      <c:valAx>
        <c:axId val="54440342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4407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70C0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[Mehedi hasan projec final.xlsx]Area Wise Sales Report!PivotTable3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baseline="0">
                <a:solidFill>
                  <a:srgbClr val="44546A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 b="1" i="0" baseline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Area Wise Sales Report</a:t>
            </a:r>
            <a:endParaRPr lang="en-US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44546A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pP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baseline="0">
              <a:solidFill>
                <a:srgbClr val="44546A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  <a:bevelB/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'Area Wise Sales Report'!$B$3</c:f>
              <c:strCache>
                <c:ptCount val="1"/>
                <c:pt idx="0">
                  <c:v>Total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>
              <a:bevelT w="165100" prst="coolSlant"/>
              <a:bevelB/>
            </a:sp3d>
          </c:spPr>
          <c:explosion val="22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  <a:bevelB/>
              </a:sp3d>
            </c:spPr>
            <c:extLst>
              <c:ext xmlns:c16="http://schemas.microsoft.com/office/drawing/2014/chart" uri="{C3380CC4-5D6E-409C-BE32-E72D297353CC}">
                <c16:uniqueId val="{00000001-70BF-4481-8E37-DAB01640D7BE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  <a:bevelB/>
              </a:sp3d>
            </c:spPr>
            <c:extLst>
              <c:ext xmlns:c16="http://schemas.microsoft.com/office/drawing/2014/chart" uri="{C3380CC4-5D6E-409C-BE32-E72D297353CC}">
                <c16:uniqueId val="{00000003-70BF-4481-8E37-DAB01640D7BE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  <a:bevelB/>
              </a:sp3d>
            </c:spPr>
            <c:extLst>
              <c:ext xmlns:c16="http://schemas.microsoft.com/office/drawing/2014/chart" uri="{C3380CC4-5D6E-409C-BE32-E72D297353CC}">
                <c16:uniqueId val="{00000005-70BF-4481-8E37-DAB01640D7BE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rgbClr val="FFFF00"/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0800" dist="76200" dir="5400000" algn="ctr" rotWithShape="0">
                  <a:srgbClr val="000000">
                    <a:alpha val="43137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w="165100" prst="coolSlant"/>
                <a:bevelB/>
              </a:sp3d>
            </c:spPr>
            <c:extLst>
              <c:ext xmlns:c16="http://schemas.microsoft.com/office/drawing/2014/chart" uri="{C3380CC4-5D6E-409C-BE32-E72D297353CC}">
                <c16:uniqueId val="{00000007-70BF-4481-8E37-DAB01640D7BE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165100" prst="coolSlant"/>
                <a:bevelB/>
              </a:sp3d>
            </c:spPr>
            <c:extLst>
              <c:ext xmlns:c16="http://schemas.microsoft.com/office/drawing/2014/chart" uri="{C3380CC4-5D6E-409C-BE32-E72D297353CC}">
                <c16:uniqueId val="{00000009-70BF-4481-8E37-DAB01640D7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'Area Wise Sales Report'!$A$4:$A$9</c:f>
              <c:strCache>
                <c:ptCount val="5"/>
                <c:pt idx="0">
                  <c:v>Barishal</c:v>
                </c:pt>
                <c:pt idx="1">
                  <c:v>Chittagong</c:v>
                </c:pt>
                <c:pt idx="2">
                  <c:v>Dhaka</c:v>
                </c:pt>
                <c:pt idx="3">
                  <c:v>Khulna</c:v>
                </c:pt>
                <c:pt idx="4">
                  <c:v>Mymensingh</c:v>
                </c:pt>
              </c:strCache>
            </c:strRef>
          </c:cat>
          <c:val>
            <c:numRef>
              <c:f>'Area Wise Sales Report'!$B$4:$B$9</c:f>
              <c:numCache>
                <c:formatCode>General</c:formatCode>
                <c:ptCount val="5"/>
                <c:pt idx="0">
                  <c:v>306663</c:v>
                </c:pt>
                <c:pt idx="1">
                  <c:v>74760</c:v>
                </c:pt>
                <c:pt idx="2">
                  <c:v>116942</c:v>
                </c:pt>
                <c:pt idx="3">
                  <c:v>3615495</c:v>
                </c:pt>
                <c:pt idx="4">
                  <c:v>34312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0BF-4481-8E37-DAB01640D7B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1" i="0" u="none" strike="noStrike" kern="1200" baseline="0">
              <a:solidFill>
                <a:schemeClr val="tx2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2">
          <a:lumMod val="15000"/>
          <a:lumOff val="85000"/>
        </a:schemeClr>
      </a:solidFill>
      <a:round/>
    </a:ln>
    <a:effectLst>
      <a:softEdge rad="0"/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66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20/03/social-media-marketing-strategy-in-5-easy-steps-2020-guide/" TargetMode="External"/><Relationship Id="rId13" Type="http://schemas.openxmlformats.org/officeDocument/2006/relationships/image" Target="../media/image20.1"/><Relationship Id="rId18" Type="http://schemas.openxmlformats.org/officeDocument/2006/relationships/hyperlink" Target="https://ecampusontario.pressbooks.pub/learningtolearnonlineatfanshawe/chapter/apply-the-plan-monitor-evaluate-model-for-assessing-your-learning-progress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hyperlink" Target="https://rincondelemprendedor.es/logistica-de-distribucion-un-factor-clave-en-el-exito-de-tu-empresa/" TargetMode="External"/><Relationship Id="rId17" Type="http://schemas.openxmlformats.org/officeDocument/2006/relationships/image" Target="../media/image22.png"/><Relationship Id="rId2" Type="http://schemas.openxmlformats.org/officeDocument/2006/relationships/image" Target="../media/image14.svg"/><Relationship Id="rId16" Type="http://schemas.openxmlformats.org/officeDocument/2006/relationships/hyperlink" Target="https://www.rawpixel.com/image/450230/premium-image-pension-piggy-bank-apartment" TargetMode="External"/><Relationship Id="rId1" Type="http://schemas.openxmlformats.org/officeDocument/2006/relationships/image" Target="../media/image13.png"/><Relationship Id="rId6" Type="http://schemas.openxmlformats.org/officeDocument/2006/relationships/hyperlink" Target="https://www.pxfuel.com/en/free-photo-jrscg/download/1920x1080" TargetMode="External"/><Relationship Id="rId11" Type="http://schemas.openxmlformats.org/officeDocument/2006/relationships/image" Target="../media/image19.jpg"/><Relationship Id="rId5" Type="http://schemas.openxmlformats.org/officeDocument/2006/relationships/image" Target="../media/image16.jpg"/><Relationship Id="rId15" Type="http://schemas.openxmlformats.org/officeDocument/2006/relationships/image" Target="../media/image21.1"/><Relationship Id="rId10" Type="http://schemas.openxmlformats.org/officeDocument/2006/relationships/hyperlink" Target="https://geobrava.wordpress.com/tag/strategy/page/3/" TargetMode="External"/><Relationship Id="rId4" Type="http://schemas.openxmlformats.org/officeDocument/2006/relationships/hyperlink" Target="https://farmhack.org/archive/product-development-cycle-small-scale-farmers" TargetMode="External"/><Relationship Id="rId9" Type="http://schemas.openxmlformats.org/officeDocument/2006/relationships/image" Target="../media/image18.jpg"/><Relationship Id="rId14" Type="http://schemas.openxmlformats.org/officeDocument/2006/relationships/hyperlink" Target="https://www.rawpixel.com/image/457632/free-illustration-vector-question-ask-asking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hyperlink" Target="https://technofaq.org/posts/2020/03/social-media-marketing-strategy-in-5-easy-steps-2020-guide/" TargetMode="External"/><Relationship Id="rId13" Type="http://schemas.openxmlformats.org/officeDocument/2006/relationships/image" Target="../media/image20.1"/><Relationship Id="rId18" Type="http://schemas.openxmlformats.org/officeDocument/2006/relationships/hyperlink" Target="https://ecampusontario.pressbooks.pub/learningtolearnonlineatfanshawe/chapter/apply-the-plan-monitor-evaluate-model-for-assessing-your-learning-progress/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hyperlink" Target="https://rincondelemprendedor.es/logistica-de-distribucion-un-factor-clave-en-el-exito-de-tu-empresa/" TargetMode="External"/><Relationship Id="rId17" Type="http://schemas.openxmlformats.org/officeDocument/2006/relationships/image" Target="../media/image22.png"/><Relationship Id="rId2" Type="http://schemas.openxmlformats.org/officeDocument/2006/relationships/image" Target="../media/image14.svg"/><Relationship Id="rId16" Type="http://schemas.openxmlformats.org/officeDocument/2006/relationships/hyperlink" Target="https://www.rawpixel.com/image/450230/premium-image-pension-piggy-bank-apartment" TargetMode="External"/><Relationship Id="rId1" Type="http://schemas.openxmlformats.org/officeDocument/2006/relationships/image" Target="../media/image13.png"/><Relationship Id="rId6" Type="http://schemas.openxmlformats.org/officeDocument/2006/relationships/hyperlink" Target="https://www.pxfuel.com/en/free-photo-jrscg/download/1920x1080" TargetMode="External"/><Relationship Id="rId11" Type="http://schemas.openxmlformats.org/officeDocument/2006/relationships/image" Target="../media/image19.jpg"/><Relationship Id="rId5" Type="http://schemas.openxmlformats.org/officeDocument/2006/relationships/image" Target="../media/image16.jpg"/><Relationship Id="rId15" Type="http://schemas.openxmlformats.org/officeDocument/2006/relationships/image" Target="../media/image21.1"/><Relationship Id="rId10" Type="http://schemas.openxmlformats.org/officeDocument/2006/relationships/hyperlink" Target="https://geobrava.wordpress.com/tag/strategy/page/3/" TargetMode="External"/><Relationship Id="rId4" Type="http://schemas.openxmlformats.org/officeDocument/2006/relationships/hyperlink" Target="https://farmhack.org/archive/product-development-cycle-small-scale-farmers" TargetMode="External"/><Relationship Id="rId9" Type="http://schemas.openxmlformats.org/officeDocument/2006/relationships/image" Target="../media/image18.jpg"/><Relationship Id="rId14" Type="http://schemas.openxmlformats.org/officeDocument/2006/relationships/hyperlink" Target="https://www.rawpixel.com/image/457632/free-illustration-vector-question-ask-asking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EF80A2-B21E-4C66-AA11-3A733F30B61A}" type="doc">
      <dgm:prSet loTypeId="urn:microsoft.com/office/officeart/2005/8/layout/orgChart1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35DDD48-C5ED-4702-A185-C0B947B11B33}">
      <dgm:prSet phldrT="[Text]" custT="1"/>
      <dgm:spPr>
        <a:solidFill>
          <a:srgbClr val="00B0F0"/>
        </a:solidFill>
      </dgm:spPr>
      <dgm:t>
        <a:bodyPr/>
        <a:lstStyle/>
        <a:p>
          <a:pPr algn="ctr"/>
          <a:endParaRPr lang="en-US" sz="120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Building Materials</a:t>
          </a:r>
        </a:p>
        <a:p>
          <a:pPr algn="ctr"/>
          <a:endParaRPr lang="en-US" sz="1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11F80E-0299-4A99-93B2-7BDF0B42D049}" type="parTrans" cxnId="{D067ECD6-9C72-4207-8272-9CDCB624BD4A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E6DA27-9AE8-4BA6-BA00-F7E9C60BEE63}" type="sibTrans" cxnId="{D067ECD6-9C72-4207-8272-9CDCB624BD4A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90AACC-1BFD-49A1-8291-FFE11E1F6144}">
      <dgm:prSet phldrT="[Text]" custT="1"/>
      <dgm:spPr/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Pipe &amp; Fitting</a:t>
          </a:r>
        </a:p>
      </dgm:t>
    </dgm:pt>
    <dgm:pt modelId="{D3555550-CC6E-4C8A-9425-7EF7EB445BAB}" type="parTrans" cxnId="{74C4F381-B274-45C9-A949-85856383B0D7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8F8D7E-63A5-4886-9100-08278346D755}" type="sibTrans" cxnId="{74C4F381-B274-45C9-A949-85856383B0D7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E4067F3-7777-4797-8E3E-0EF202189D4B}">
      <dgm:prSet phldrT="[Text]" custT="1"/>
      <dgm:spPr/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Door</a:t>
          </a:r>
        </a:p>
      </dgm:t>
    </dgm:pt>
    <dgm:pt modelId="{FED9922A-C56B-49AA-8316-FE8B42DF58E2}" type="parTrans" cxnId="{B186E922-E5DD-4E1D-BD1B-0260C3E8E8EB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CD811D2-0A4D-4779-B85B-D02EB9F284A2}" type="sibTrans" cxnId="{B186E922-E5DD-4E1D-BD1B-0260C3E8E8EB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9CCB25-04B1-4777-B408-EF14805D2CF8}">
      <dgm:prSet phldrT="[Text]" custT="1"/>
      <dgm:spPr/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Water Tank</a:t>
          </a:r>
        </a:p>
      </dgm:t>
    </dgm:pt>
    <dgm:pt modelId="{A6A6E82D-354D-4AA8-B27C-A7E9D98FA701}" type="parTrans" cxnId="{59021CAD-BF66-4D67-8C16-5C0AD6D4F3F8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1E1D1E4-E531-4EF7-956B-E819892B6F13}" type="sibTrans" cxnId="{59021CAD-BF66-4D67-8C16-5C0AD6D4F3F8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5957D5-2C1D-49B2-8DC9-E5D501624AB9}">
      <dgm:prSet custT="1"/>
      <dgm:spPr/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Water Tap</a:t>
          </a:r>
        </a:p>
      </dgm:t>
    </dgm:pt>
    <dgm:pt modelId="{42A30E4B-B395-4D4D-BD21-0CE725AFED87}" type="parTrans" cxnId="{9231D862-749D-41D5-ABE8-2D163BC3F11E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72C1DB-F9E4-4120-ACCE-A1C2823AC4AC}" type="sibTrans" cxnId="{9231D862-749D-41D5-ABE8-2D163BC3F11E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D33315-441D-44F3-B515-5CAC51613F8C}" type="pres">
      <dgm:prSet presAssocID="{01EF80A2-B21E-4C66-AA11-3A733F30B6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365E1F-F95F-4D09-AD3A-A6EC7908B05D}" type="pres">
      <dgm:prSet presAssocID="{135DDD48-C5ED-4702-A185-C0B947B11B33}" presName="hierRoot1" presStyleCnt="0">
        <dgm:presLayoutVars>
          <dgm:hierBranch val="init"/>
        </dgm:presLayoutVars>
      </dgm:prSet>
      <dgm:spPr/>
    </dgm:pt>
    <dgm:pt modelId="{8B9109B3-5733-4142-9516-34394A82763B}" type="pres">
      <dgm:prSet presAssocID="{135DDD48-C5ED-4702-A185-C0B947B11B33}" presName="rootComposite1" presStyleCnt="0"/>
      <dgm:spPr/>
    </dgm:pt>
    <dgm:pt modelId="{95958F58-4A20-4C2C-B743-7DC0EBBD3978}" type="pres">
      <dgm:prSet presAssocID="{135DDD48-C5ED-4702-A185-C0B947B11B33}" presName="rootText1" presStyleLbl="node0" presStyleIdx="0" presStyleCnt="1" custScaleX="175313" custScaleY="92129">
        <dgm:presLayoutVars>
          <dgm:chPref val="3"/>
        </dgm:presLayoutVars>
      </dgm:prSet>
      <dgm:spPr/>
    </dgm:pt>
    <dgm:pt modelId="{3AFA39CA-A782-48EB-93F7-F433CF403C80}" type="pres">
      <dgm:prSet presAssocID="{135DDD48-C5ED-4702-A185-C0B947B11B33}" presName="rootConnector1" presStyleLbl="node1" presStyleIdx="0" presStyleCnt="0"/>
      <dgm:spPr/>
    </dgm:pt>
    <dgm:pt modelId="{0F8CFA88-6CB7-4D5B-8CD8-5F23CE671219}" type="pres">
      <dgm:prSet presAssocID="{135DDD48-C5ED-4702-A185-C0B947B11B33}" presName="hierChild2" presStyleCnt="0"/>
      <dgm:spPr/>
    </dgm:pt>
    <dgm:pt modelId="{AE2C847E-47FB-4A28-B61F-DF182DBE62A3}" type="pres">
      <dgm:prSet presAssocID="{D3555550-CC6E-4C8A-9425-7EF7EB445BAB}" presName="Name37" presStyleLbl="parChTrans1D2" presStyleIdx="0" presStyleCnt="4"/>
      <dgm:spPr/>
    </dgm:pt>
    <dgm:pt modelId="{092D2123-2A0C-4B50-90AB-DD9A35F02703}" type="pres">
      <dgm:prSet presAssocID="{E490AACC-1BFD-49A1-8291-FFE11E1F6144}" presName="hierRoot2" presStyleCnt="0">
        <dgm:presLayoutVars>
          <dgm:hierBranch val="init"/>
        </dgm:presLayoutVars>
      </dgm:prSet>
      <dgm:spPr/>
    </dgm:pt>
    <dgm:pt modelId="{F4F823A3-FD67-41F3-B36C-FCE4D1F5E7D0}" type="pres">
      <dgm:prSet presAssocID="{E490AACC-1BFD-49A1-8291-FFE11E1F6144}" presName="rootComposite" presStyleCnt="0"/>
      <dgm:spPr/>
    </dgm:pt>
    <dgm:pt modelId="{F1CE903A-B03C-48CA-983B-9FD43643830A}" type="pres">
      <dgm:prSet presAssocID="{E490AACC-1BFD-49A1-8291-FFE11E1F6144}" presName="rootText" presStyleLbl="node2" presStyleIdx="0" presStyleCnt="4">
        <dgm:presLayoutVars>
          <dgm:chPref val="3"/>
        </dgm:presLayoutVars>
      </dgm:prSet>
      <dgm:spPr/>
    </dgm:pt>
    <dgm:pt modelId="{0993D9E9-C814-4D3E-B0C3-78C68811C225}" type="pres">
      <dgm:prSet presAssocID="{E490AACC-1BFD-49A1-8291-FFE11E1F6144}" presName="rootConnector" presStyleLbl="node2" presStyleIdx="0" presStyleCnt="4"/>
      <dgm:spPr/>
    </dgm:pt>
    <dgm:pt modelId="{856DFDE3-623D-4F89-8194-B50B7C199F8F}" type="pres">
      <dgm:prSet presAssocID="{E490AACC-1BFD-49A1-8291-FFE11E1F6144}" presName="hierChild4" presStyleCnt="0"/>
      <dgm:spPr/>
    </dgm:pt>
    <dgm:pt modelId="{06058BEC-C19B-4E6C-A088-1C80AC8297F5}" type="pres">
      <dgm:prSet presAssocID="{E490AACC-1BFD-49A1-8291-FFE11E1F6144}" presName="hierChild5" presStyleCnt="0"/>
      <dgm:spPr/>
    </dgm:pt>
    <dgm:pt modelId="{488CCA50-5CCE-4413-AA8C-04D59CB14CEF}" type="pres">
      <dgm:prSet presAssocID="{FED9922A-C56B-49AA-8316-FE8B42DF58E2}" presName="Name37" presStyleLbl="parChTrans1D2" presStyleIdx="1" presStyleCnt="4"/>
      <dgm:spPr/>
    </dgm:pt>
    <dgm:pt modelId="{0F4B6C65-9782-4074-9FB8-9E60192DBCAF}" type="pres">
      <dgm:prSet presAssocID="{3E4067F3-7777-4797-8E3E-0EF202189D4B}" presName="hierRoot2" presStyleCnt="0">
        <dgm:presLayoutVars>
          <dgm:hierBranch val="init"/>
        </dgm:presLayoutVars>
      </dgm:prSet>
      <dgm:spPr/>
    </dgm:pt>
    <dgm:pt modelId="{F68E283A-7675-4F18-BE4B-EE4EB89C019A}" type="pres">
      <dgm:prSet presAssocID="{3E4067F3-7777-4797-8E3E-0EF202189D4B}" presName="rootComposite" presStyleCnt="0"/>
      <dgm:spPr/>
    </dgm:pt>
    <dgm:pt modelId="{F675A13D-6EEA-45D8-877A-FA4E98A1686B}" type="pres">
      <dgm:prSet presAssocID="{3E4067F3-7777-4797-8E3E-0EF202189D4B}" presName="rootText" presStyleLbl="node2" presStyleIdx="1" presStyleCnt="4">
        <dgm:presLayoutVars>
          <dgm:chPref val="3"/>
        </dgm:presLayoutVars>
      </dgm:prSet>
      <dgm:spPr/>
    </dgm:pt>
    <dgm:pt modelId="{B86D779C-72C3-42D6-A9D1-91CC43404A77}" type="pres">
      <dgm:prSet presAssocID="{3E4067F3-7777-4797-8E3E-0EF202189D4B}" presName="rootConnector" presStyleLbl="node2" presStyleIdx="1" presStyleCnt="4"/>
      <dgm:spPr/>
    </dgm:pt>
    <dgm:pt modelId="{38052A9D-74CE-44C7-AA5B-137412450150}" type="pres">
      <dgm:prSet presAssocID="{3E4067F3-7777-4797-8E3E-0EF202189D4B}" presName="hierChild4" presStyleCnt="0"/>
      <dgm:spPr/>
    </dgm:pt>
    <dgm:pt modelId="{84B4AB76-4EA3-4F23-B31E-693EA3ACA0C8}" type="pres">
      <dgm:prSet presAssocID="{3E4067F3-7777-4797-8E3E-0EF202189D4B}" presName="hierChild5" presStyleCnt="0"/>
      <dgm:spPr/>
    </dgm:pt>
    <dgm:pt modelId="{D458E5F1-A0DD-4DCA-AD9E-8559418064A8}" type="pres">
      <dgm:prSet presAssocID="{A6A6E82D-354D-4AA8-B27C-A7E9D98FA701}" presName="Name37" presStyleLbl="parChTrans1D2" presStyleIdx="2" presStyleCnt="4"/>
      <dgm:spPr/>
    </dgm:pt>
    <dgm:pt modelId="{C0B6A4F8-F74C-4B9F-9E12-1B4850CFDACB}" type="pres">
      <dgm:prSet presAssocID="{EE9CCB25-04B1-4777-B408-EF14805D2CF8}" presName="hierRoot2" presStyleCnt="0">
        <dgm:presLayoutVars>
          <dgm:hierBranch val="init"/>
        </dgm:presLayoutVars>
      </dgm:prSet>
      <dgm:spPr/>
    </dgm:pt>
    <dgm:pt modelId="{E12CB541-8E76-4282-9C43-1A2D9E1EE164}" type="pres">
      <dgm:prSet presAssocID="{EE9CCB25-04B1-4777-B408-EF14805D2CF8}" presName="rootComposite" presStyleCnt="0"/>
      <dgm:spPr/>
    </dgm:pt>
    <dgm:pt modelId="{596409AD-DECF-430A-B3C4-11774DDCFC9A}" type="pres">
      <dgm:prSet presAssocID="{EE9CCB25-04B1-4777-B408-EF14805D2CF8}" presName="rootText" presStyleLbl="node2" presStyleIdx="2" presStyleCnt="4">
        <dgm:presLayoutVars>
          <dgm:chPref val="3"/>
        </dgm:presLayoutVars>
      </dgm:prSet>
      <dgm:spPr/>
    </dgm:pt>
    <dgm:pt modelId="{7CE06B14-A832-4E6F-9C4B-8E44C72BA64C}" type="pres">
      <dgm:prSet presAssocID="{EE9CCB25-04B1-4777-B408-EF14805D2CF8}" presName="rootConnector" presStyleLbl="node2" presStyleIdx="2" presStyleCnt="4"/>
      <dgm:spPr/>
    </dgm:pt>
    <dgm:pt modelId="{2BCE29B6-9D66-46CF-8B55-34385722CB57}" type="pres">
      <dgm:prSet presAssocID="{EE9CCB25-04B1-4777-B408-EF14805D2CF8}" presName="hierChild4" presStyleCnt="0"/>
      <dgm:spPr/>
    </dgm:pt>
    <dgm:pt modelId="{4294D786-E8B9-4602-BEFE-2A38F3B0653D}" type="pres">
      <dgm:prSet presAssocID="{EE9CCB25-04B1-4777-B408-EF14805D2CF8}" presName="hierChild5" presStyleCnt="0"/>
      <dgm:spPr/>
    </dgm:pt>
    <dgm:pt modelId="{E2755716-B1ED-41EF-90C7-F858B74E5FF0}" type="pres">
      <dgm:prSet presAssocID="{42A30E4B-B395-4D4D-BD21-0CE725AFED87}" presName="Name37" presStyleLbl="parChTrans1D2" presStyleIdx="3" presStyleCnt="4"/>
      <dgm:spPr/>
    </dgm:pt>
    <dgm:pt modelId="{DDB87D38-CA2F-47DA-B045-3A7CB685A9F1}" type="pres">
      <dgm:prSet presAssocID="{CB5957D5-2C1D-49B2-8DC9-E5D501624AB9}" presName="hierRoot2" presStyleCnt="0">
        <dgm:presLayoutVars>
          <dgm:hierBranch val="init"/>
        </dgm:presLayoutVars>
      </dgm:prSet>
      <dgm:spPr/>
    </dgm:pt>
    <dgm:pt modelId="{C07267D6-BB40-4AE5-8F04-820E46237770}" type="pres">
      <dgm:prSet presAssocID="{CB5957D5-2C1D-49B2-8DC9-E5D501624AB9}" presName="rootComposite" presStyleCnt="0"/>
      <dgm:spPr/>
    </dgm:pt>
    <dgm:pt modelId="{F21374E4-8295-450D-BC5D-3324086EBC57}" type="pres">
      <dgm:prSet presAssocID="{CB5957D5-2C1D-49B2-8DC9-E5D501624AB9}" presName="rootText" presStyleLbl="node2" presStyleIdx="3" presStyleCnt="4">
        <dgm:presLayoutVars>
          <dgm:chPref val="3"/>
        </dgm:presLayoutVars>
      </dgm:prSet>
      <dgm:spPr/>
    </dgm:pt>
    <dgm:pt modelId="{F7A79161-19F4-4BD8-9E37-E60D9F4318B3}" type="pres">
      <dgm:prSet presAssocID="{CB5957D5-2C1D-49B2-8DC9-E5D501624AB9}" presName="rootConnector" presStyleLbl="node2" presStyleIdx="3" presStyleCnt="4"/>
      <dgm:spPr/>
    </dgm:pt>
    <dgm:pt modelId="{A84FB289-92AA-4F30-99B9-6CFE5DF4BDE4}" type="pres">
      <dgm:prSet presAssocID="{CB5957D5-2C1D-49B2-8DC9-E5D501624AB9}" presName="hierChild4" presStyleCnt="0"/>
      <dgm:spPr/>
    </dgm:pt>
    <dgm:pt modelId="{DBBAD8F5-C26E-4D5E-A085-932EFF731E98}" type="pres">
      <dgm:prSet presAssocID="{CB5957D5-2C1D-49B2-8DC9-E5D501624AB9}" presName="hierChild5" presStyleCnt="0"/>
      <dgm:spPr/>
    </dgm:pt>
    <dgm:pt modelId="{99F73027-C6E9-4293-820E-AA8A14643541}" type="pres">
      <dgm:prSet presAssocID="{135DDD48-C5ED-4702-A185-C0B947B11B33}" presName="hierChild3" presStyleCnt="0"/>
      <dgm:spPr/>
    </dgm:pt>
  </dgm:ptLst>
  <dgm:cxnLst>
    <dgm:cxn modelId="{C25BB40F-81AA-44CF-9C02-8C1F2B9071BA}" type="presOf" srcId="{CB5957D5-2C1D-49B2-8DC9-E5D501624AB9}" destId="{F7A79161-19F4-4BD8-9E37-E60D9F4318B3}" srcOrd="1" destOrd="0" presId="urn:microsoft.com/office/officeart/2005/8/layout/orgChart1"/>
    <dgm:cxn modelId="{703FDD0F-B3F5-406A-B416-04A4044CC039}" type="presOf" srcId="{E490AACC-1BFD-49A1-8291-FFE11E1F6144}" destId="{0993D9E9-C814-4D3E-B0C3-78C68811C225}" srcOrd="1" destOrd="0" presId="urn:microsoft.com/office/officeart/2005/8/layout/orgChart1"/>
    <dgm:cxn modelId="{16443017-18F7-4830-9F2B-838F6D4DE423}" type="presOf" srcId="{42A30E4B-B395-4D4D-BD21-0CE725AFED87}" destId="{E2755716-B1ED-41EF-90C7-F858B74E5FF0}" srcOrd="0" destOrd="0" presId="urn:microsoft.com/office/officeart/2005/8/layout/orgChart1"/>
    <dgm:cxn modelId="{B186E922-E5DD-4E1D-BD1B-0260C3E8E8EB}" srcId="{135DDD48-C5ED-4702-A185-C0B947B11B33}" destId="{3E4067F3-7777-4797-8E3E-0EF202189D4B}" srcOrd="1" destOrd="0" parTransId="{FED9922A-C56B-49AA-8316-FE8B42DF58E2}" sibTransId="{6CD811D2-0A4D-4779-B85B-D02EB9F284A2}"/>
    <dgm:cxn modelId="{E48E3C25-55BA-4354-ACB5-E95EB4FA4646}" type="presOf" srcId="{135DDD48-C5ED-4702-A185-C0B947B11B33}" destId="{3AFA39CA-A782-48EB-93F7-F433CF403C80}" srcOrd="1" destOrd="0" presId="urn:microsoft.com/office/officeart/2005/8/layout/orgChart1"/>
    <dgm:cxn modelId="{BE67CC3C-D56B-4406-A1A9-26633C6D417A}" type="presOf" srcId="{3E4067F3-7777-4797-8E3E-0EF202189D4B}" destId="{F675A13D-6EEA-45D8-877A-FA4E98A1686B}" srcOrd="0" destOrd="0" presId="urn:microsoft.com/office/officeart/2005/8/layout/orgChart1"/>
    <dgm:cxn modelId="{9231D862-749D-41D5-ABE8-2D163BC3F11E}" srcId="{135DDD48-C5ED-4702-A185-C0B947B11B33}" destId="{CB5957D5-2C1D-49B2-8DC9-E5D501624AB9}" srcOrd="3" destOrd="0" parTransId="{42A30E4B-B395-4D4D-BD21-0CE725AFED87}" sibTransId="{B672C1DB-F9E4-4120-ACCE-A1C2823AC4AC}"/>
    <dgm:cxn modelId="{D52A6544-9CBE-4181-9D5A-7A8483B88BC1}" type="presOf" srcId="{3E4067F3-7777-4797-8E3E-0EF202189D4B}" destId="{B86D779C-72C3-42D6-A9D1-91CC43404A77}" srcOrd="1" destOrd="0" presId="urn:microsoft.com/office/officeart/2005/8/layout/orgChart1"/>
    <dgm:cxn modelId="{A9679E45-3691-4C02-80FB-E02514B14F34}" type="presOf" srcId="{E490AACC-1BFD-49A1-8291-FFE11E1F6144}" destId="{F1CE903A-B03C-48CA-983B-9FD43643830A}" srcOrd="0" destOrd="0" presId="urn:microsoft.com/office/officeart/2005/8/layout/orgChart1"/>
    <dgm:cxn modelId="{17D2E770-8BCC-4B98-878A-FC173958D5F0}" type="presOf" srcId="{FED9922A-C56B-49AA-8316-FE8B42DF58E2}" destId="{488CCA50-5CCE-4413-AA8C-04D59CB14CEF}" srcOrd="0" destOrd="0" presId="urn:microsoft.com/office/officeart/2005/8/layout/orgChart1"/>
    <dgm:cxn modelId="{2AB2D674-51AE-4271-A7E8-91289B6B37C0}" type="presOf" srcId="{EE9CCB25-04B1-4777-B408-EF14805D2CF8}" destId="{596409AD-DECF-430A-B3C4-11774DDCFC9A}" srcOrd="0" destOrd="0" presId="urn:microsoft.com/office/officeart/2005/8/layout/orgChart1"/>
    <dgm:cxn modelId="{A64D4158-C610-4A3C-9F44-ADF84EBD6938}" type="presOf" srcId="{CB5957D5-2C1D-49B2-8DC9-E5D501624AB9}" destId="{F21374E4-8295-450D-BC5D-3324086EBC57}" srcOrd="0" destOrd="0" presId="urn:microsoft.com/office/officeart/2005/8/layout/orgChart1"/>
    <dgm:cxn modelId="{74C4F381-B274-45C9-A949-85856383B0D7}" srcId="{135DDD48-C5ED-4702-A185-C0B947B11B33}" destId="{E490AACC-1BFD-49A1-8291-FFE11E1F6144}" srcOrd="0" destOrd="0" parTransId="{D3555550-CC6E-4C8A-9425-7EF7EB445BAB}" sibTransId="{778F8D7E-63A5-4886-9100-08278346D755}"/>
    <dgm:cxn modelId="{5E6A5584-DCF1-47C4-A77F-B635F2BFE5F4}" type="presOf" srcId="{EE9CCB25-04B1-4777-B408-EF14805D2CF8}" destId="{7CE06B14-A832-4E6F-9C4B-8E44C72BA64C}" srcOrd="1" destOrd="0" presId="urn:microsoft.com/office/officeart/2005/8/layout/orgChart1"/>
    <dgm:cxn modelId="{66169D8A-BA6D-4844-8AC5-8C7CB6599B5C}" type="presOf" srcId="{A6A6E82D-354D-4AA8-B27C-A7E9D98FA701}" destId="{D458E5F1-A0DD-4DCA-AD9E-8559418064A8}" srcOrd="0" destOrd="0" presId="urn:microsoft.com/office/officeart/2005/8/layout/orgChart1"/>
    <dgm:cxn modelId="{BD0920A6-D7A4-4E26-9F3A-14CE33A9B5DD}" type="presOf" srcId="{01EF80A2-B21E-4C66-AA11-3A733F30B61A}" destId="{78D33315-441D-44F3-B515-5CAC51613F8C}" srcOrd="0" destOrd="0" presId="urn:microsoft.com/office/officeart/2005/8/layout/orgChart1"/>
    <dgm:cxn modelId="{59021CAD-BF66-4D67-8C16-5C0AD6D4F3F8}" srcId="{135DDD48-C5ED-4702-A185-C0B947B11B33}" destId="{EE9CCB25-04B1-4777-B408-EF14805D2CF8}" srcOrd="2" destOrd="0" parTransId="{A6A6E82D-354D-4AA8-B27C-A7E9D98FA701}" sibTransId="{D1E1D1E4-E531-4EF7-956B-E819892B6F13}"/>
    <dgm:cxn modelId="{322895AD-6E21-4E34-8DD9-1B3D8F65A66E}" type="presOf" srcId="{135DDD48-C5ED-4702-A185-C0B947B11B33}" destId="{95958F58-4A20-4C2C-B743-7DC0EBBD3978}" srcOrd="0" destOrd="0" presId="urn:microsoft.com/office/officeart/2005/8/layout/orgChart1"/>
    <dgm:cxn modelId="{D067ECD6-9C72-4207-8272-9CDCB624BD4A}" srcId="{01EF80A2-B21E-4C66-AA11-3A733F30B61A}" destId="{135DDD48-C5ED-4702-A185-C0B947B11B33}" srcOrd="0" destOrd="0" parTransId="{2811F80E-0299-4A99-93B2-7BDF0B42D049}" sibTransId="{A9E6DA27-9AE8-4BA6-BA00-F7E9C60BEE63}"/>
    <dgm:cxn modelId="{FCC5F4FC-DF8D-4C93-B755-5731E381E9C3}" type="presOf" srcId="{D3555550-CC6E-4C8A-9425-7EF7EB445BAB}" destId="{AE2C847E-47FB-4A28-B61F-DF182DBE62A3}" srcOrd="0" destOrd="0" presId="urn:microsoft.com/office/officeart/2005/8/layout/orgChart1"/>
    <dgm:cxn modelId="{84915B3B-3A06-44C3-AA61-767FCEC5C100}" type="presParOf" srcId="{78D33315-441D-44F3-B515-5CAC51613F8C}" destId="{71365E1F-F95F-4D09-AD3A-A6EC7908B05D}" srcOrd="0" destOrd="0" presId="urn:microsoft.com/office/officeart/2005/8/layout/orgChart1"/>
    <dgm:cxn modelId="{A6869169-4B53-4F90-A0B3-BB8E5F6AF03E}" type="presParOf" srcId="{71365E1F-F95F-4D09-AD3A-A6EC7908B05D}" destId="{8B9109B3-5733-4142-9516-34394A82763B}" srcOrd="0" destOrd="0" presId="urn:microsoft.com/office/officeart/2005/8/layout/orgChart1"/>
    <dgm:cxn modelId="{19DADEE2-40D1-4C4E-BEEC-AD52543FEC2B}" type="presParOf" srcId="{8B9109B3-5733-4142-9516-34394A82763B}" destId="{95958F58-4A20-4C2C-B743-7DC0EBBD3978}" srcOrd="0" destOrd="0" presId="urn:microsoft.com/office/officeart/2005/8/layout/orgChart1"/>
    <dgm:cxn modelId="{69BBBD87-FF5F-4D68-9A5C-B9A2A8568B3C}" type="presParOf" srcId="{8B9109B3-5733-4142-9516-34394A82763B}" destId="{3AFA39CA-A782-48EB-93F7-F433CF403C80}" srcOrd="1" destOrd="0" presId="urn:microsoft.com/office/officeart/2005/8/layout/orgChart1"/>
    <dgm:cxn modelId="{238751FD-D39D-43A9-A64E-86909072BC0B}" type="presParOf" srcId="{71365E1F-F95F-4D09-AD3A-A6EC7908B05D}" destId="{0F8CFA88-6CB7-4D5B-8CD8-5F23CE671219}" srcOrd="1" destOrd="0" presId="urn:microsoft.com/office/officeart/2005/8/layout/orgChart1"/>
    <dgm:cxn modelId="{329A2663-BB60-4860-BA24-FDB4BCA82203}" type="presParOf" srcId="{0F8CFA88-6CB7-4D5B-8CD8-5F23CE671219}" destId="{AE2C847E-47FB-4A28-B61F-DF182DBE62A3}" srcOrd="0" destOrd="0" presId="urn:microsoft.com/office/officeart/2005/8/layout/orgChart1"/>
    <dgm:cxn modelId="{71653A9D-7203-4207-A244-F9995085EED5}" type="presParOf" srcId="{0F8CFA88-6CB7-4D5B-8CD8-5F23CE671219}" destId="{092D2123-2A0C-4B50-90AB-DD9A35F02703}" srcOrd="1" destOrd="0" presId="urn:microsoft.com/office/officeart/2005/8/layout/orgChart1"/>
    <dgm:cxn modelId="{9A800984-CD10-43FA-B725-93B3E36004DB}" type="presParOf" srcId="{092D2123-2A0C-4B50-90AB-DD9A35F02703}" destId="{F4F823A3-FD67-41F3-B36C-FCE4D1F5E7D0}" srcOrd="0" destOrd="0" presId="urn:microsoft.com/office/officeart/2005/8/layout/orgChart1"/>
    <dgm:cxn modelId="{92A0645B-286B-44B1-8E76-53495A1CF073}" type="presParOf" srcId="{F4F823A3-FD67-41F3-B36C-FCE4D1F5E7D0}" destId="{F1CE903A-B03C-48CA-983B-9FD43643830A}" srcOrd="0" destOrd="0" presId="urn:microsoft.com/office/officeart/2005/8/layout/orgChart1"/>
    <dgm:cxn modelId="{43837D26-B1BC-483C-869F-5576C3F3CAC7}" type="presParOf" srcId="{F4F823A3-FD67-41F3-B36C-FCE4D1F5E7D0}" destId="{0993D9E9-C814-4D3E-B0C3-78C68811C225}" srcOrd="1" destOrd="0" presId="urn:microsoft.com/office/officeart/2005/8/layout/orgChart1"/>
    <dgm:cxn modelId="{73BFFE8D-E05B-4E26-B919-715D65F93A4A}" type="presParOf" srcId="{092D2123-2A0C-4B50-90AB-DD9A35F02703}" destId="{856DFDE3-623D-4F89-8194-B50B7C199F8F}" srcOrd="1" destOrd="0" presId="urn:microsoft.com/office/officeart/2005/8/layout/orgChart1"/>
    <dgm:cxn modelId="{D5482042-2191-4D17-9344-5C9455E263C8}" type="presParOf" srcId="{092D2123-2A0C-4B50-90AB-DD9A35F02703}" destId="{06058BEC-C19B-4E6C-A088-1C80AC8297F5}" srcOrd="2" destOrd="0" presId="urn:microsoft.com/office/officeart/2005/8/layout/orgChart1"/>
    <dgm:cxn modelId="{ECDD5E56-C919-4FEF-A8CD-635754D55D2F}" type="presParOf" srcId="{0F8CFA88-6CB7-4D5B-8CD8-5F23CE671219}" destId="{488CCA50-5CCE-4413-AA8C-04D59CB14CEF}" srcOrd="2" destOrd="0" presId="urn:microsoft.com/office/officeart/2005/8/layout/orgChart1"/>
    <dgm:cxn modelId="{80549238-3691-4EED-9260-5C32A54E7F63}" type="presParOf" srcId="{0F8CFA88-6CB7-4D5B-8CD8-5F23CE671219}" destId="{0F4B6C65-9782-4074-9FB8-9E60192DBCAF}" srcOrd="3" destOrd="0" presId="urn:microsoft.com/office/officeart/2005/8/layout/orgChart1"/>
    <dgm:cxn modelId="{F7365FDF-D0BC-453A-8F61-36CD06E4B034}" type="presParOf" srcId="{0F4B6C65-9782-4074-9FB8-9E60192DBCAF}" destId="{F68E283A-7675-4F18-BE4B-EE4EB89C019A}" srcOrd="0" destOrd="0" presId="urn:microsoft.com/office/officeart/2005/8/layout/orgChart1"/>
    <dgm:cxn modelId="{95AA0592-2B9A-4B47-8305-086C6C5BEAA4}" type="presParOf" srcId="{F68E283A-7675-4F18-BE4B-EE4EB89C019A}" destId="{F675A13D-6EEA-45D8-877A-FA4E98A1686B}" srcOrd="0" destOrd="0" presId="urn:microsoft.com/office/officeart/2005/8/layout/orgChart1"/>
    <dgm:cxn modelId="{E5B17F44-3C37-45B7-8D33-3EE3893454F5}" type="presParOf" srcId="{F68E283A-7675-4F18-BE4B-EE4EB89C019A}" destId="{B86D779C-72C3-42D6-A9D1-91CC43404A77}" srcOrd="1" destOrd="0" presId="urn:microsoft.com/office/officeart/2005/8/layout/orgChart1"/>
    <dgm:cxn modelId="{57F91DB0-2197-4D74-B8BF-CA63D8EC9290}" type="presParOf" srcId="{0F4B6C65-9782-4074-9FB8-9E60192DBCAF}" destId="{38052A9D-74CE-44C7-AA5B-137412450150}" srcOrd="1" destOrd="0" presId="urn:microsoft.com/office/officeart/2005/8/layout/orgChart1"/>
    <dgm:cxn modelId="{B7C59E09-0072-4116-A364-6F94CE021EB6}" type="presParOf" srcId="{0F4B6C65-9782-4074-9FB8-9E60192DBCAF}" destId="{84B4AB76-4EA3-4F23-B31E-693EA3ACA0C8}" srcOrd="2" destOrd="0" presId="urn:microsoft.com/office/officeart/2005/8/layout/orgChart1"/>
    <dgm:cxn modelId="{5941A5A9-3149-443D-8269-59091BFD9666}" type="presParOf" srcId="{0F8CFA88-6CB7-4D5B-8CD8-5F23CE671219}" destId="{D458E5F1-A0DD-4DCA-AD9E-8559418064A8}" srcOrd="4" destOrd="0" presId="urn:microsoft.com/office/officeart/2005/8/layout/orgChart1"/>
    <dgm:cxn modelId="{2D6A7EC7-98A2-47BF-A5B8-11727EFB1A49}" type="presParOf" srcId="{0F8CFA88-6CB7-4D5B-8CD8-5F23CE671219}" destId="{C0B6A4F8-F74C-4B9F-9E12-1B4850CFDACB}" srcOrd="5" destOrd="0" presId="urn:microsoft.com/office/officeart/2005/8/layout/orgChart1"/>
    <dgm:cxn modelId="{BAE928D9-B119-450E-A06D-10B1B652405C}" type="presParOf" srcId="{C0B6A4F8-F74C-4B9F-9E12-1B4850CFDACB}" destId="{E12CB541-8E76-4282-9C43-1A2D9E1EE164}" srcOrd="0" destOrd="0" presId="urn:microsoft.com/office/officeart/2005/8/layout/orgChart1"/>
    <dgm:cxn modelId="{2063F292-F5CC-4555-BD65-6D88B3660A18}" type="presParOf" srcId="{E12CB541-8E76-4282-9C43-1A2D9E1EE164}" destId="{596409AD-DECF-430A-B3C4-11774DDCFC9A}" srcOrd="0" destOrd="0" presId="urn:microsoft.com/office/officeart/2005/8/layout/orgChart1"/>
    <dgm:cxn modelId="{2DFD0C8F-23B5-45C4-B21B-015B914D7C34}" type="presParOf" srcId="{E12CB541-8E76-4282-9C43-1A2D9E1EE164}" destId="{7CE06B14-A832-4E6F-9C4B-8E44C72BA64C}" srcOrd="1" destOrd="0" presId="urn:microsoft.com/office/officeart/2005/8/layout/orgChart1"/>
    <dgm:cxn modelId="{9E0DBF36-464F-493A-B4BE-945AEE8765E4}" type="presParOf" srcId="{C0B6A4F8-F74C-4B9F-9E12-1B4850CFDACB}" destId="{2BCE29B6-9D66-46CF-8B55-34385722CB57}" srcOrd="1" destOrd="0" presId="urn:microsoft.com/office/officeart/2005/8/layout/orgChart1"/>
    <dgm:cxn modelId="{2A8A43C5-3D01-41C5-82D1-F94725281158}" type="presParOf" srcId="{C0B6A4F8-F74C-4B9F-9E12-1B4850CFDACB}" destId="{4294D786-E8B9-4602-BEFE-2A38F3B0653D}" srcOrd="2" destOrd="0" presId="urn:microsoft.com/office/officeart/2005/8/layout/orgChart1"/>
    <dgm:cxn modelId="{7718CCEA-CA15-444D-B698-02D017E50535}" type="presParOf" srcId="{0F8CFA88-6CB7-4D5B-8CD8-5F23CE671219}" destId="{E2755716-B1ED-41EF-90C7-F858B74E5FF0}" srcOrd="6" destOrd="0" presId="urn:microsoft.com/office/officeart/2005/8/layout/orgChart1"/>
    <dgm:cxn modelId="{16405F97-2431-475E-8D3D-DF86DCEAE5D2}" type="presParOf" srcId="{0F8CFA88-6CB7-4D5B-8CD8-5F23CE671219}" destId="{DDB87D38-CA2F-47DA-B045-3A7CB685A9F1}" srcOrd="7" destOrd="0" presId="urn:microsoft.com/office/officeart/2005/8/layout/orgChart1"/>
    <dgm:cxn modelId="{58F67484-E0A4-4353-8586-DEE5256712FB}" type="presParOf" srcId="{DDB87D38-CA2F-47DA-B045-3A7CB685A9F1}" destId="{C07267D6-BB40-4AE5-8F04-820E46237770}" srcOrd="0" destOrd="0" presId="urn:microsoft.com/office/officeart/2005/8/layout/orgChart1"/>
    <dgm:cxn modelId="{7DC3EC97-CF93-4B8F-908A-32E174D180F9}" type="presParOf" srcId="{C07267D6-BB40-4AE5-8F04-820E46237770}" destId="{F21374E4-8295-450D-BC5D-3324086EBC57}" srcOrd="0" destOrd="0" presId="urn:microsoft.com/office/officeart/2005/8/layout/orgChart1"/>
    <dgm:cxn modelId="{54B681F3-8B31-4B63-8E10-CF76CE80A0B2}" type="presParOf" srcId="{C07267D6-BB40-4AE5-8F04-820E46237770}" destId="{F7A79161-19F4-4BD8-9E37-E60D9F4318B3}" srcOrd="1" destOrd="0" presId="urn:microsoft.com/office/officeart/2005/8/layout/orgChart1"/>
    <dgm:cxn modelId="{A48DD00A-9110-4763-8C57-6E8631D8A44B}" type="presParOf" srcId="{DDB87D38-CA2F-47DA-B045-3A7CB685A9F1}" destId="{A84FB289-92AA-4F30-99B9-6CFE5DF4BDE4}" srcOrd="1" destOrd="0" presId="urn:microsoft.com/office/officeart/2005/8/layout/orgChart1"/>
    <dgm:cxn modelId="{FB238765-6374-4F51-84FE-B0CB7B6B8D53}" type="presParOf" srcId="{DDB87D38-CA2F-47DA-B045-3A7CB685A9F1}" destId="{DBBAD8F5-C26E-4D5E-A085-932EFF731E98}" srcOrd="2" destOrd="0" presId="urn:microsoft.com/office/officeart/2005/8/layout/orgChart1"/>
    <dgm:cxn modelId="{8D486DEA-1B13-4BD8-9F21-CB02157A3FB7}" type="presParOf" srcId="{71365E1F-F95F-4D09-AD3A-A6EC7908B05D}" destId="{99F73027-C6E9-4293-820E-AA8A146435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EF80A2-B21E-4C66-AA11-3A733F30B61A}" type="doc">
      <dgm:prSet loTypeId="urn:microsoft.com/office/officeart/2005/8/layout/orgChart1" loCatId="hierarchy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490AACC-1BFD-49A1-8291-FFE11E1F6144}">
      <dgm:prSet phldrT="[Text]" custT="1"/>
      <dgm:spPr/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Furniture</a:t>
          </a:r>
        </a:p>
      </dgm:t>
    </dgm:pt>
    <dgm:pt modelId="{D3555550-CC6E-4C8A-9425-7EF7EB445BAB}" type="parTrans" cxnId="{74C4F381-B274-45C9-A949-85856383B0D7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8F8D7E-63A5-4886-9100-08278346D755}" type="sibTrans" cxnId="{74C4F381-B274-45C9-A949-85856383B0D7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5957D5-2C1D-49B2-8DC9-E5D501624AB9}">
      <dgm:prSet custT="1"/>
      <dgm:spPr/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PVC Sheet</a:t>
          </a:r>
        </a:p>
      </dgm:t>
    </dgm:pt>
    <dgm:pt modelId="{42A30E4B-B395-4D4D-BD21-0CE725AFED87}" type="parTrans" cxnId="{9231D862-749D-41D5-ABE8-2D163BC3F11E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72C1DB-F9E4-4120-ACCE-A1C2823AC4AC}" type="sibTrans" cxnId="{9231D862-749D-41D5-ABE8-2D163BC3F11E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E9CCB25-04B1-4777-B408-EF14805D2CF8}">
      <dgm:prSet phldrT="[Text]" custT="1"/>
      <dgm:spPr/>
      <dgm:t>
        <a:bodyPr/>
        <a:lstStyle/>
        <a:p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Household</a:t>
          </a:r>
        </a:p>
      </dgm:t>
    </dgm:pt>
    <dgm:pt modelId="{D1E1D1E4-E531-4EF7-956B-E819892B6F13}" type="sibTrans" cxnId="{59021CAD-BF66-4D67-8C16-5C0AD6D4F3F8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A6E82D-354D-4AA8-B27C-A7E9D98FA701}" type="parTrans" cxnId="{59021CAD-BF66-4D67-8C16-5C0AD6D4F3F8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5DDD48-C5ED-4702-A185-C0B947B11B33}">
      <dgm:prSet phldrT="[Text]" custT="1"/>
      <dgm:spPr>
        <a:solidFill>
          <a:srgbClr val="00B0F0"/>
        </a:solidFill>
      </dgm:spPr>
      <dgm:t>
        <a:bodyPr/>
        <a:lstStyle/>
        <a:p>
          <a:pPr algn="ctr"/>
          <a:endParaRPr lang="en-US" sz="120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algn="ctr"/>
          <a:r>
            <a:rPr lang="en-US" sz="1200" b="1" dirty="0">
              <a:latin typeface="Arial" panose="020B0604020202020204" pitchFamily="34" charset="0"/>
              <a:cs typeface="Arial" panose="020B0604020202020204" pitchFamily="34" charset="0"/>
            </a:rPr>
            <a:t>Houseware</a:t>
          </a:r>
        </a:p>
        <a:p>
          <a:pPr algn="ctr"/>
          <a:endParaRPr lang="en-US" sz="12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9E6DA27-9AE8-4BA6-BA00-F7E9C60BEE63}" type="sibTrans" cxnId="{D067ECD6-9C72-4207-8272-9CDCB624BD4A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11F80E-0299-4A99-93B2-7BDF0B42D049}" type="parTrans" cxnId="{D067ECD6-9C72-4207-8272-9CDCB624BD4A}">
      <dgm:prSet/>
      <dgm:spPr/>
      <dgm:t>
        <a:bodyPr/>
        <a:lstStyle/>
        <a:p>
          <a:endParaRPr lang="en-US" sz="2800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D33315-441D-44F3-B515-5CAC51613F8C}" type="pres">
      <dgm:prSet presAssocID="{01EF80A2-B21E-4C66-AA11-3A733F30B61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365E1F-F95F-4D09-AD3A-A6EC7908B05D}" type="pres">
      <dgm:prSet presAssocID="{135DDD48-C5ED-4702-A185-C0B947B11B33}" presName="hierRoot1" presStyleCnt="0">
        <dgm:presLayoutVars>
          <dgm:hierBranch val="init"/>
        </dgm:presLayoutVars>
      </dgm:prSet>
      <dgm:spPr/>
    </dgm:pt>
    <dgm:pt modelId="{8B9109B3-5733-4142-9516-34394A82763B}" type="pres">
      <dgm:prSet presAssocID="{135DDD48-C5ED-4702-A185-C0B947B11B33}" presName="rootComposite1" presStyleCnt="0"/>
      <dgm:spPr/>
    </dgm:pt>
    <dgm:pt modelId="{95958F58-4A20-4C2C-B743-7DC0EBBD3978}" type="pres">
      <dgm:prSet presAssocID="{135DDD48-C5ED-4702-A185-C0B947B11B33}" presName="rootText1" presStyleLbl="node0" presStyleIdx="0" presStyleCnt="1" custScaleX="175313" custScaleY="92129">
        <dgm:presLayoutVars>
          <dgm:chPref val="3"/>
        </dgm:presLayoutVars>
      </dgm:prSet>
      <dgm:spPr/>
    </dgm:pt>
    <dgm:pt modelId="{3AFA39CA-A782-48EB-93F7-F433CF403C80}" type="pres">
      <dgm:prSet presAssocID="{135DDD48-C5ED-4702-A185-C0B947B11B33}" presName="rootConnector1" presStyleLbl="node1" presStyleIdx="0" presStyleCnt="0"/>
      <dgm:spPr/>
    </dgm:pt>
    <dgm:pt modelId="{0F8CFA88-6CB7-4D5B-8CD8-5F23CE671219}" type="pres">
      <dgm:prSet presAssocID="{135DDD48-C5ED-4702-A185-C0B947B11B33}" presName="hierChild2" presStyleCnt="0"/>
      <dgm:spPr/>
    </dgm:pt>
    <dgm:pt modelId="{AE2C847E-47FB-4A28-B61F-DF182DBE62A3}" type="pres">
      <dgm:prSet presAssocID="{D3555550-CC6E-4C8A-9425-7EF7EB445BAB}" presName="Name37" presStyleLbl="parChTrans1D2" presStyleIdx="0" presStyleCnt="3"/>
      <dgm:spPr/>
    </dgm:pt>
    <dgm:pt modelId="{092D2123-2A0C-4B50-90AB-DD9A35F02703}" type="pres">
      <dgm:prSet presAssocID="{E490AACC-1BFD-49A1-8291-FFE11E1F6144}" presName="hierRoot2" presStyleCnt="0">
        <dgm:presLayoutVars>
          <dgm:hierBranch val="init"/>
        </dgm:presLayoutVars>
      </dgm:prSet>
      <dgm:spPr/>
    </dgm:pt>
    <dgm:pt modelId="{F4F823A3-FD67-41F3-B36C-FCE4D1F5E7D0}" type="pres">
      <dgm:prSet presAssocID="{E490AACC-1BFD-49A1-8291-FFE11E1F6144}" presName="rootComposite" presStyleCnt="0"/>
      <dgm:spPr/>
    </dgm:pt>
    <dgm:pt modelId="{F1CE903A-B03C-48CA-983B-9FD43643830A}" type="pres">
      <dgm:prSet presAssocID="{E490AACC-1BFD-49A1-8291-FFE11E1F6144}" presName="rootText" presStyleLbl="node2" presStyleIdx="0" presStyleCnt="3">
        <dgm:presLayoutVars>
          <dgm:chPref val="3"/>
        </dgm:presLayoutVars>
      </dgm:prSet>
      <dgm:spPr/>
    </dgm:pt>
    <dgm:pt modelId="{0993D9E9-C814-4D3E-B0C3-78C68811C225}" type="pres">
      <dgm:prSet presAssocID="{E490AACC-1BFD-49A1-8291-FFE11E1F6144}" presName="rootConnector" presStyleLbl="node2" presStyleIdx="0" presStyleCnt="3"/>
      <dgm:spPr/>
    </dgm:pt>
    <dgm:pt modelId="{856DFDE3-623D-4F89-8194-B50B7C199F8F}" type="pres">
      <dgm:prSet presAssocID="{E490AACC-1BFD-49A1-8291-FFE11E1F6144}" presName="hierChild4" presStyleCnt="0"/>
      <dgm:spPr/>
    </dgm:pt>
    <dgm:pt modelId="{06058BEC-C19B-4E6C-A088-1C80AC8297F5}" type="pres">
      <dgm:prSet presAssocID="{E490AACC-1BFD-49A1-8291-FFE11E1F6144}" presName="hierChild5" presStyleCnt="0"/>
      <dgm:spPr/>
    </dgm:pt>
    <dgm:pt modelId="{D458E5F1-A0DD-4DCA-AD9E-8559418064A8}" type="pres">
      <dgm:prSet presAssocID="{A6A6E82D-354D-4AA8-B27C-A7E9D98FA701}" presName="Name37" presStyleLbl="parChTrans1D2" presStyleIdx="1" presStyleCnt="3"/>
      <dgm:spPr/>
    </dgm:pt>
    <dgm:pt modelId="{C0B6A4F8-F74C-4B9F-9E12-1B4850CFDACB}" type="pres">
      <dgm:prSet presAssocID="{EE9CCB25-04B1-4777-B408-EF14805D2CF8}" presName="hierRoot2" presStyleCnt="0">
        <dgm:presLayoutVars>
          <dgm:hierBranch val="init"/>
        </dgm:presLayoutVars>
      </dgm:prSet>
      <dgm:spPr/>
    </dgm:pt>
    <dgm:pt modelId="{E12CB541-8E76-4282-9C43-1A2D9E1EE164}" type="pres">
      <dgm:prSet presAssocID="{EE9CCB25-04B1-4777-B408-EF14805D2CF8}" presName="rootComposite" presStyleCnt="0"/>
      <dgm:spPr/>
    </dgm:pt>
    <dgm:pt modelId="{596409AD-DECF-430A-B3C4-11774DDCFC9A}" type="pres">
      <dgm:prSet presAssocID="{EE9CCB25-04B1-4777-B408-EF14805D2CF8}" presName="rootText" presStyleLbl="node2" presStyleIdx="1" presStyleCnt="3">
        <dgm:presLayoutVars>
          <dgm:chPref val="3"/>
        </dgm:presLayoutVars>
      </dgm:prSet>
      <dgm:spPr/>
    </dgm:pt>
    <dgm:pt modelId="{7CE06B14-A832-4E6F-9C4B-8E44C72BA64C}" type="pres">
      <dgm:prSet presAssocID="{EE9CCB25-04B1-4777-B408-EF14805D2CF8}" presName="rootConnector" presStyleLbl="node2" presStyleIdx="1" presStyleCnt="3"/>
      <dgm:spPr/>
    </dgm:pt>
    <dgm:pt modelId="{2BCE29B6-9D66-46CF-8B55-34385722CB57}" type="pres">
      <dgm:prSet presAssocID="{EE9CCB25-04B1-4777-B408-EF14805D2CF8}" presName="hierChild4" presStyleCnt="0"/>
      <dgm:spPr/>
    </dgm:pt>
    <dgm:pt modelId="{4294D786-E8B9-4602-BEFE-2A38F3B0653D}" type="pres">
      <dgm:prSet presAssocID="{EE9CCB25-04B1-4777-B408-EF14805D2CF8}" presName="hierChild5" presStyleCnt="0"/>
      <dgm:spPr/>
    </dgm:pt>
    <dgm:pt modelId="{E2755716-B1ED-41EF-90C7-F858B74E5FF0}" type="pres">
      <dgm:prSet presAssocID="{42A30E4B-B395-4D4D-BD21-0CE725AFED87}" presName="Name37" presStyleLbl="parChTrans1D2" presStyleIdx="2" presStyleCnt="3"/>
      <dgm:spPr/>
    </dgm:pt>
    <dgm:pt modelId="{DDB87D38-CA2F-47DA-B045-3A7CB685A9F1}" type="pres">
      <dgm:prSet presAssocID="{CB5957D5-2C1D-49B2-8DC9-E5D501624AB9}" presName="hierRoot2" presStyleCnt="0">
        <dgm:presLayoutVars>
          <dgm:hierBranch val="init"/>
        </dgm:presLayoutVars>
      </dgm:prSet>
      <dgm:spPr/>
    </dgm:pt>
    <dgm:pt modelId="{C07267D6-BB40-4AE5-8F04-820E46237770}" type="pres">
      <dgm:prSet presAssocID="{CB5957D5-2C1D-49B2-8DC9-E5D501624AB9}" presName="rootComposite" presStyleCnt="0"/>
      <dgm:spPr/>
    </dgm:pt>
    <dgm:pt modelId="{F21374E4-8295-450D-BC5D-3324086EBC57}" type="pres">
      <dgm:prSet presAssocID="{CB5957D5-2C1D-49B2-8DC9-E5D501624AB9}" presName="rootText" presStyleLbl="node2" presStyleIdx="2" presStyleCnt="3">
        <dgm:presLayoutVars>
          <dgm:chPref val="3"/>
        </dgm:presLayoutVars>
      </dgm:prSet>
      <dgm:spPr/>
    </dgm:pt>
    <dgm:pt modelId="{F7A79161-19F4-4BD8-9E37-E60D9F4318B3}" type="pres">
      <dgm:prSet presAssocID="{CB5957D5-2C1D-49B2-8DC9-E5D501624AB9}" presName="rootConnector" presStyleLbl="node2" presStyleIdx="2" presStyleCnt="3"/>
      <dgm:spPr/>
    </dgm:pt>
    <dgm:pt modelId="{A84FB289-92AA-4F30-99B9-6CFE5DF4BDE4}" type="pres">
      <dgm:prSet presAssocID="{CB5957D5-2C1D-49B2-8DC9-E5D501624AB9}" presName="hierChild4" presStyleCnt="0"/>
      <dgm:spPr/>
    </dgm:pt>
    <dgm:pt modelId="{DBBAD8F5-C26E-4D5E-A085-932EFF731E98}" type="pres">
      <dgm:prSet presAssocID="{CB5957D5-2C1D-49B2-8DC9-E5D501624AB9}" presName="hierChild5" presStyleCnt="0"/>
      <dgm:spPr/>
    </dgm:pt>
    <dgm:pt modelId="{99F73027-C6E9-4293-820E-AA8A14643541}" type="pres">
      <dgm:prSet presAssocID="{135DDD48-C5ED-4702-A185-C0B947B11B33}" presName="hierChild3" presStyleCnt="0"/>
      <dgm:spPr/>
    </dgm:pt>
  </dgm:ptLst>
  <dgm:cxnLst>
    <dgm:cxn modelId="{C25BB40F-81AA-44CF-9C02-8C1F2B9071BA}" type="presOf" srcId="{CB5957D5-2C1D-49B2-8DC9-E5D501624AB9}" destId="{F7A79161-19F4-4BD8-9E37-E60D9F4318B3}" srcOrd="1" destOrd="0" presId="urn:microsoft.com/office/officeart/2005/8/layout/orgChart1"/>
    <dgm:cxn modelId="{703FDD0F-B3F5-406A-B416-04A4044CC039}" type="presOf" srcId="{E490AACC-1BFD-49A1-8291-FFE11E1F6144}" destId="{0993D9E9-C814-4D3E-B0C3-78C68811C225}" srcOrd="1" destOrd="0" presId="urn:microsoft.com/office/officeart/2005/8/layout/orgChart1"/>
    <dgm:cxn modelId="{16443017-18F7-4830-9F2B-838F6D4DE423}" type="presOf" srcId="{42A30E4B-B395-4D4D-BD21-0CE725AFED87}" destId="{E2755716-B1ED-41EF-90C7-F858B74E5FF0}" srcOrd="0" destOrd="0" presId="urn:microsoft.com/office/officeart/2005/8/layout/orgChart1"/>
    <dgm:cxn modelId="{E48E3C25-55BA-4354-ACB5-E95EB4FA4646}" type="presOf" srcId="{135DDD48-C5ED-4702-A185-C0B947B11B33}" destId="{3AFA39CA-A782-48EB-93F7-F433CF403C80}" srcOrd="1" destOrd="0" presId="urn:microsoft.com/office/officeart/2005/8/layout/orgChart1"/>
    <dgm:cxn modelId="{9231D862-749D-41D5-ABE8-2D163BC3F11E}" srcId="{135DDD48-C5ED-4702-A185-C0B947B11B33}" destId="{CB5957D5-2C1D-49B2-8DC9-E5D501624AB9}" srcOrd="2" destOrd="0" parTransId="{42A30E4B-B395-4D4D-BD21-0CE725AFED87}" sibTransId="{B672C1DB-F9E4-4120-ACCE-A1C2823AC4AC}"/>
    <dgm:cxn modelId="{A9679E45-3691-4C02-80FB-E02514B14F34}" type="presOf" srcId="{E490AACC-1BFD-49A1-8291-FFE11E1F6144}" destId="{F1CE903A-B03C-48CA-983B-9FD43643830A}" srcOrd="0" destOrd="0" presId="urn:microsoft.com/office/officeart/2005/8/layout/orgChart1"/>
    <dgm:cxn modelId="{2AB2D674-51AE-4271-A7E8-91289B6B37C0}" type="presOf" srcId="{EE9CCB25-04B1-4777-B408-EF14805D2CF8}" destId="{596409AD-DECF-430A-B3C4-11774DDCFC9A}" srcOrd="0" destOrd="0" presId="urn:microsoft.com/office/officeart/2005/8/layout/orgChart1"/>
    <dgm:cxn modelId="{A64D4158-C610-4A3C-9F44-ADF84EBD6938}" type="presOf" srcId="{CB5957D5-2C1D-49B2-8DC9-E5D501624AB9}" destId="{F21374E4-8295-450D-BC5D-3324086EBC57}" srcOrd="0" destOrd="0" presId="urn:microsoft.com/office/officeart/2005/8/layout/orgChart1"/>
    <dgm:cxn modelId="{74C4F381-B274-45C9-A949-85856383B0D7}" srcId="{135DDD48-C5ED-4702-A185-C0B947B11B33}" destId="{E490AACC-1BFD-49A1-8291-FFE11E1F6144}" srcOrd="0" destOrd="0" parTransId="{D3555550-CC6E-4C8A-9425-7EF7EB445BAB}" sibTransId="{778F8D7E-63A5-4886-9100-08278346D755}"/>
    <dgm:cxn modelId="{5E6A5584-DCF1-47C4-A77F-B635F2BFE5F4}" type="presOf" srcId="{EE9CCB25-04B1-4777-B408-EF14805D2CF8}" destId="{7CE06B14-A832-4E6F-9C4B-8E44C72BA64C}" srcOrd="1" destOrd="0" presId="urn:microsoft.com/office/officeart/2005/8/layout/orgChart1"/>
    <dgm:cxn modelId="{66169D8A-BA6D-4844-8AC5-8C7CB6599B5C}" type="presOf" srcId="{A6A6E82D-354D-4AA8-B27C-A7E9D98FA701}" destId="{D458E5F1-A0DD-4DCA-AD9E-8559418064A8}" srcOrd="0" destOrd="0" presId="urn:microsoft.com/office/officeart/2005/8/layout/orgChart1"/>
    <dgm:cxn modelId="{BD0920A6-D7A4-4E26-9F3A-14CE33A9B5DD}" type="presOf" srcId="{01EF80A2-B21E-4C66-AA11-3A733F30B61A}" destId="{78D33315-441D-44F3-B515-5CAC51613F8C}" srcOrd="0" destOrd="0" presId="urn:microsoft.com/office/officeart/2005/8/layout/orgChart1"/>
    <dgm:cxn modelId="{59021CAD-BF66-4D67-8C16-5C0AD6D4F3F8}" srcId="{135DDD48-C5ED-4702-A185-C0B947B11B33}" destId="{EE9CCB25-04B1-4777-B408-EF14805D2CF8}" srcOrd="1" destOrd="0" parTransId="{A6A6E82D-354D-4AA8-B27C-A7E9D98FA701}" sibTransId="{D1E1D1E4-E531-4EF7-956B-E819892B6F13}"/>
    <dgm:cxn modelId="{322895AD-6E21-4E34-8DD9-1B3D8F65A66E}" type="presOf" srcId="{135DDD48-C5ED-4702-A185-C0B947B11B33}" destId="{95958F58-4A20-4C2C-B743-7DC0EBBD3978}" srcOrd="0" destOrd="0" presId="urn:microsoft.com/office/officeart/2005/8/layout/orgChart1"/>
    <dgm:cxn modelId="{D067ECD6-9C72-4207-8272-9CDCB624BD4A}" srcId="{01EF80A2-B21E-4C66-AA11-3A733F30B61A}" destId="{135DDD48-C5ED-4702-A185-C0B947B11B33}" srcOrd="0" destOrd="0" parTransId="{2811F80E-0299-4A99-93B2-7BDF0B42D049}" sibTransId="{A9E6DA27-9AE8-4BA6-BA00-F7E9C60BEE63}"/>
    <dgm:cxn modelId="{FCC5F4FC-DF8D-4C93-B755-5731E381E9C3}" type="presOf" srcId="{D3555550-CC6E-4C8A-9425-7EF7EB445BAB}" destId="{AE2C847E-47FB-4A28-B61F-DF182DBE62A3}" srcOrd="0" destOrd="0" presId="urn:microsoft.com/office/officeart/2005/8/layout/orgChart1"/>
    <dgm:cxn modelId="{84915B3B-3A06-44C3-AA61-767FCEC5C100}" type="presParOf" srcId="{78D33315-441D-44F3-B515-5CAC51613F8C}" destId="{71365E1F-F95F-4D09-AD3A-A6EC7908B05D}" srcOrd="0" destOrd="0" presId="urn:microsoft.com/office/officeart/2005/8/layout/orgChart1"/>
    <dgm:cxn modelId="{A6869169-4B53-4F90-A0B3-BB8E5F6AF03E}" type="presParOf" srcId="{71365E1F-F95F-4D09-AD3A-A6EC7908B05D}" destId="{8B9109B3-5733-4142-9516-34394A82763B}" srcOrd="0" destOrd="0" presId="urn:microsoft.com/office/officeart/2005/8/layout/orgChart1"/>
    <dgm:cxn modelId="{19DADEE2-40D1-4C4E-BEEC-AD52543FEC2B}" type="presParOf" srcId="{8B9109B3-5733-4142-9516-34394A82763B}" destId="{95958F58-4A20-4C2C-B743-7DC0EBBD3978}" srcOrd="0" destOrd="0" presId="urn:microsoft.com/office/officeart/2005/8/layout/orgChart1"/>
    <dgm:cxn modelId="{69BBBD87-FF5F-4D68-9A5C-B9A2A8568B3C}" type="presParOf" srcId="{8B9109B3-5733-4142-9516-34394A82763B}" destId="{3AFA39CA-A782-48EB-93F7-F433CF403C80}" srcOrd="1" destOrd="0" presId="urn:microsoft.com/office/officeart/2005/8/layout/orgChart1"/>
    <dgm:cxn modelId="{238751FD-D39D-43A9-A64E-86909072BC0B}" type="presParOf" srcId="{71365E1F-F95F-4D09-AD3A-A6EC7908B05D}" destId="{0F8CFA88-6CB7-4D5B-8CD8-5F23CE671219}" srcOrd="1" destOrd="0" presId="urn:microsoft.com/office/officeart/2005/8/layout/orgChart1"/>
    <dgm:cxn modelId="{329A2663-BB60-4860-BA24-FDB4BCA82203}" type="presParOf" srcId="{0F8CFA88-6CB7-4D5B-8CD8-5F23CE671219}" destId="{AE2C847E-47FB-4A28-B61F-DF182DBE62A3}" srcOrd="0" destOrd="0" presId="urn:microsoft.com/office/officeart/2005/8/layout/orgChart1"/>
    <dgm:cxn modelId="{71653A9D-7203-4207-A244-F9995085EED5}" type="presParOf" srcId="{0F8CFA88-6CB7-4D5B-8CD8-5F23CE671219}" destId="{092D2123-2A0C-4B50-90AB-DD9A35F02703}" srcOrd="1" destOrd="0" presId="urn:microsoft.com/office/officeart/2005/8/layout/orgChart1"/>
    <dgm:cxn modelId="{9A800984-CD10-43FA-B725-93B3E36004DB}" type="presParOf" srcId="{092D2123-2A0C-4B50-90AB-DD9A35F02703}" destId="{F4F823A3-FD67-41F3-B36C-FCE4D1F5E7D0}" srcOrd="0" destOrd="0" presId="urn:microsoft.com/office/officeart/2005/8/layout/orgChart1"/>
    <dgm:cxn modelId="{92A0645B-286B-44B1-8E76-53495A1CF073}" type="presParOf" srcId="{F4F823A3-FD67-41F3-B36C-FCE4D1F5E7D0}" destId="{F1CE903A-B03C-48CA-983B-9FD43643830A}" srcOrd="0" destOrd="0" presId="urn:microsoft.com/office/officeart/2005/8/layout/orgChart1"/>
    <dgm:cxn modelId="{43837D26-B1BC-483C-869F-5576C3F3CAC7}" type="presParOf" srcId="{F4F823A3-FD67-41F3-B36C-FCE4D1F5E7D0}" destId="{0993D9E9-C814-4D3E-B0C3-78C68811C225}" srcOrd="1" destOrd="0" presId="urn:microsoft.com/office/officeart/2005/8/layout/orgChart1"/>
    <dgm:cxn modelId="{73BFFE8D-E05B-4E26-B919-715D65F93A4A}" type="presParOf" srcId="{092D2123-2A0C-4B50-90AB-DD9A35F02703}" destId="{856DFDE3-623D-4F89-8194-B50B7C199F8F}" srcOrd="1" destOrd="0" presId="urn:microsoft.com/office/officeart/2005/8/layout/orgChart1"/>
    <dgm:cxn modelId="{D5482042-2191-4D17-9344-5C9455E263C8}" type="presParOf" srcId="{092D2123-2A0C-4B50-90AB-DD9A35F02703}" destId="{06058BEC-C19B-4E6C-A088-1C80AC8297F5}" srcOrd="2" destOrd="0" presId="urn:microsoft.com/office/officeart/2005/8/layout/orgChart1"/>
    <dgm:cxn modelId="{5941A5A9-3149-443D-8269-59091BFD9666}" type="presParOf" srcId="{0F8CFA88-6CB7-4D5B-8CD8-5F23CE671219}" destId="{D458E5F1-A0DD-4DCA-AD9E-8559418064A8}" srcOrd="2" destOrd="0" presId="urn:microsoft.com/office/officeart/2005/8/layout/orgChart1"/>
    <dgm:cxn modelId="{2D6A7EC7-98A2-47BF-A5B8-11727EFB1A49}" type="presParOf" srcId="{0F8CFA88-6CB7-4D5B-8CD8-5F23CE671219}" destId="{C0B6A4F8-F74C-4B9F-9E12-1B4850CFDACB}" srcOrd="3" destOrd="0" presId="urn:microsoft.com/office/officeart/2005/8/layout/orgChart1"/>
    <dgm:cxn modelId="{BAE928D9-B119-450E-A06D-10B1B652405C}" type="presParOf" srcId="{C0B6A4F8-F74C-4B9F-9E12-1B4850CFDACB}" destId="{E12CB541-8E76-4282-9C43-1A2D9E1EE164}" srcOrd="0" destOrd="0" presId="urn:microsoft.com/office/officeart/2005/8/layout/orgChart1"/>
    <dgm:cxn modelId="{2063F292-F5CC-4555-BD65-6D88B3660A18}" type="presParOf" srcId="{E12CB541-8E76-4282-9C43-1A2D9E1EE164}" destId="{596409AD-DECF-430A-B3C4-11774DDCFC9A}" srcOrd="0" destOrd="0" presId="urn:microsoft.com/office/officeart/2005/8/layout/orgChart1"/>
    <dgm:cxn modelId="{2DFD0C8F-23B5-45C4-B21B-015B914D7C34}" type="presParOf" srcId="{E12CB541-8E76-4282-9C43-1A2D9E1EE164}" destId="{7CE06B14-A832-4E6F-9C4B-8E44C72BA64C}" srcOrd="1" destOrd="0" presId="urn:microsoft.com/office/officeart/2005/8/layout/orgChart1"/>
    <dgm:cxn modelId="{9E0DBF36-464F-493A-B4BE-945AEE8765E4}" type="presParOf" srcId="{C0B6A4F8-F74C-4B9F-9E12-1B4850CFDACB}" destId="{2BCE29B6-9D66-46CF-8B55-34385722CB57}" srcOrd="1" destOrd="0" presId="urn:microsoft.com/office/officeart/2005/8/layout/orgChart1"/>
    <dgm:cxn modelId="{2A8A43C5-3D01-41C5-82D1-F94725281158}" type="presParOf" srcId="{C0B6A4F8-F74C-4B9F-9E12-1B4850CFDACB}" destId="{4294D786-E8B9-4602-BEFE-2A38F3B0653D}" srcOrd="2" destOrd="0" presId="urn:microsoft.com/office/officeart/2005/8/layout/orgChart1"/>
    <dgm:cxn modelId="{7718CCEA-CA15-444D-B698-02D017E50535}" type="presParOf" srcId="{0F8CFA88-6CB7-4D5B-8CD8-5F23CE671219}" destId="{E2755716-B1ED-41EF-90C7-F858B74E5FF0}" srcOrd="4" destOrd="0" presId="urn:microsoft.com/office/officeart/2005/8/layout/orgChart1"/>
    <dgm:cxn modelId="{16405F97-2431-475E-8D3D-DF86DCEAE5D2}" type="presParOf" srcId="{0F8CFA88-6CB7-4D5B-8CD8-5F23CE671219}" destId="{DDB87D38-CA2F-47DA-B045-3A7CB685A9F1}" srcOrd="5" destOrd="0" presId="urn:microsoft.com/office/officeart/2005/8/layout/orgChart1"/>
    <dgm:cxn modelId="{58F67484-E0A4-4353-8586-DEE5256712FB}" type="presParOf" srcId="{DDB87D38-CA2F-47DA-B045-3A7CB685A9F1}" destId="{C07267D6-BB40-4AE5-8F04-820E46237770}" srcOrd="0" destOrd="0" presId="urn:microsoft.com/office/officeart/2005/8/layout/orgChart1"/>
    <dgm:cxn modelId="{7DC3EC97-CF93-4B8F-908A-32E174D180F9}" type="presParOf" srcId="{C07267D6-BB40-4AE5-8F04-820E46237770}" destId="{F21374E4-8295-450D-BC5D-3324086EBC57}" srcOrd="0" destOrd="0" presId="urn:microsoft.com/office/officeart/2005/8/layout/orgChart1"/>
    <dgm:cxn modelId="{54B681F3-8B31-4B63-8E10-CF76CE80A0B2}" type="presParOf" srcId="{C07267D6-BB40-4AE5-8F04-820E46237770}" destId="{F7A79161-19F4-4BD8-9E37-E60D9F4318B3}" srcOrd="1" destOrd="0" presId="urn:microsoft.com/office/officeart/2005/8/layout/orgChart1"/>
    <dgm:cxn modelId="{A48DD00A-9110-4763-8C57-6E8631D8A44B}" type="presParOf" srcId="{DDB87D38-CA2F-47DA-B045-3A7CB685A9F1}" destId="{A84FB289-92AA-4F30-99B9-6CFE5DF4BDE4}" srcOrd="1" destOrd="0" presId="urn:microsoft.com/office/officeart/2005/8/layout/orgChart1"/>
    <dgm:cxn modelId="{FB238765-6374-4F51-84FE-B0CB7B6B8D53}" type="presParOf" srcId="{DDB87D38-CA2F-47DA-B045-3A7CB685A9F1}" destId="{DBBAD8F5-C26E-4D5E-A085-932EFF731E98}" srcOrd="2" destOrd="0" presId="urn:microsoft.com/office/officeart/2005/8/layout/orgChart1"/>
    <dgm:cxn modelId="{8D486DEA-1B13-4BD8-9F21-CB02157A3FB7}" type="presParOf" srcId="{71365E1F-F95F-4D09-AD3A-A6EC7908B05D}" destId="{99F73027-C6E9-4293-820E-AA8A1464354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CEEB9F-4A17-44AF-A29D-6BC7B572CBB4}" type="doc">
      <dgm:prSet loTypeId="urn:microsoft.com/office/officeart/2005/8/layout/vList3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77BD356-991F-4839-91A9-5FC5CC0EEBA3}">
      <dgm:prSet phldrT="[Text]"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Sales Strategy</a:t>
          </a:r>
        </a:p>
      </dgm:t>
    </dgm:pt>
    <dgm:pt modelId="{CBBAEDF9-6FF1-4113-BD6B-1D4F73908169}" type="parTrans" cxnId="{C155DD7A-CF5C-4DB2-8FB3-49BD4CED5541}">
      <dgm:prSet/>
      <dgm:spPr/>
      <dgm:t>
        <a:bodyPr/>
        <a:lstStyle/>
        <a:p>
          <a:pPr algn="ctr"/>
          <a:endParaRPr lang="en-US" sz="1400"/>
        </a:p>
      </dgm:t>
    </dgm:pt>
    <dgm:pt modelId="{14CC94B2-80A1-47D4-ADCE-A87E2A17DFE9}" type="sibTrans" cxnId="{C155DD7A-CF5C-4DB2-8FB3-49BD4CED5541}">
      <dgm:prSet custT="1"/>
      <dgm:spPr/>
      <dgm:t>
        <a:bodyPr/>
        <a:lstStyle/>
        <a:p>
          <a:pPr algn="ctr"/>
          <a:endParaRPr lang="en-US" sz="1800"/>
        </a:p>
      </dgm:t>
    </dgm:pt>
    <dgm:pt modelId="{C3C97A95-D47B-4297-A845-3E7BDBD18A6D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Distribution and Logistics</a:t>
          </a:r>
        </a:p>
      </dgm:t>
    </dgm:pt>
    <dgm:pt modelId="{7DE76C24-B899-455C-A8BC-E2D59551260D}" type="parTrans" cxnId="{EB944661-F05D-4B51-93F2-1C512A5FB746}">
      <dgm:prSet/>
      <dgm:spPr/>
      <dgm:t>
        <a:bodyPr/>
        <a:lstStyle/>
        <a:p>
          <a:pPr algn="ctr"/>
          <a:endParaRPr lang="en-US" sz="1400"/>
        </a:p>
      </dgm:t>
    </dgm:pt>
    <dgm:pt modelId="{FD5339B6-8900-42BD-8E4D-F1F106AD1154}" type="sibTrans" cxnId="{EB944661-F05D-4B51-93F2-1C512A5FB746}">
      <dgm:prSet custT="1"/>
      <dgm:spPr/>
      <dgm:t>
        <a:bodyPr/>
        <a:lstStyle/>
        <a:p>
          <a:pPr algn="ctr"/>
          <a:endParaRPr lang="en-US" sz="1800"/>
        </a:p>
      </dgm:t>
    </dgm:pt>
    <dgm:pt modelId="{FF64B588-3714-43AB-ADD2-A15F4369FAED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Customer Service</a:t>
          </a:r>
        </a:p>
      </dgm:t>
    </dgm:pt>
    <dgm:pt modelId="{5E4F6B25-A8C3-425B-88D5-190DD13819FD}" type="parTrans" cxnId="{BECCCB68-6AF1-44C1-BF8B-9C6F3F7A5C0C}">
      <dgm:prSet/>
      <dgm:spPr/>
      <dgm:t>
        <a:bodyPr/>
        <a:lstStyle/>
        <a:p>
          <a:pPr algn="ctr"/>
          <a:endParaRPr lang="en-US" sz="1400"/>
        </a:p>
      </dgm:t>
    </dgm:pt>
    <dgm:pt modelId="{18052642-83A7-475D-AC63-978BCD506229}" type="sibTrans" cxnId="{BECCCB68-6AF1-44C1-BF8B-9C6F3F7A5C0C}">
      <dgm:prSet custT="1"/>
      <dgm:spPr/>
      <dgm:t>
        <a:bodyPr/>
        <a:lstStyle/>
        <a:p>
          <a:pPr algn="ctr"/>
          <a:endParaRPr lang="en-US" sz="1800"/>
        </a:p>
      </dgm:t>
    </dgm:pt>
    <dgm:pt modelId="{12344558-D157-4D50-928A-15C632CBED19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Financial Planning</a:t>
          </a:r>
        </a:p>
      </dgm:t>
    </dgm:pt>
    <dgm:pt modelId="{CD6777E1-B996-4413-A8EB-3AE9D17631F8}" type="parTrans" cxnId="{62FD1072-AF85-41C2-A22B-C6B0E373F730}">
      <dgm:prSet/>
      <dgm:spPr/>
      <dgm:t>
        <a:bodyPr/>
        <a:lstStyle/>
        <a:p>
          <a:pPr algn="ctr"/>
          <a:endParaRPr lang="en-US" sz="1400"/>
        </a:p>
      </dgm:t>
    </dgm:pt>
    <dgm:pt modelId="{47A0FD74-A192-4287-BE43-19767703BAE1}" type="sibTrans" cxnId="{62FD1072-AF85-41C2-A22B-C6B0E373F730}">
      <dgm:prSet custT="1"/>
      <dgm:spPr/>
      <dgm:t>
        <a:bodyPr/>
        <a:lstStyle/>
        <a:p>
          <a:pPr algn="ctr"/>
          <a:endParaRPr lang="en-US" sz="1800"/>
        </a:p>
      </dgm:t>
    </dgm:pt>
    <dgm:pt modelId="{D91D5519-9D25-48C9-856B-B290DD930974}">
      <dgm:prSet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 Research</a:t>
          </a:r>
        </a:p>
      </dgm:t>
    </dgm:pt>
    <dgm:pt modelId="{98ABC242-E618-46C0-9C53-AD3071F82752}" type="parTrans" cxnId="{05C694A2-991D-4C39-96BF-47B4FC8AEAF0}">
      <dgm:prSet/>
      <dgm:spPr/>
      <dgm:t>
        <a:bodyPr/>
        <a:lstStyle/>
        <a:p>
          <a:pPr algn="ctr"/>
          <a:endParaRPr lang="en-US" sz="1400"/>
        </a:p>
      </dgm:t>
    </dgm:pt>
    <dgm:pt modelId="{8EDE5284-BCA5-4EC7-B803-3B630AAA29C1}" type="sibTrans" cxnId="{05C694A2-991D-4C39-96BF-47B4FC8AEAF0}">
      <dgm:prSet custT="1"/>
      <dgm:spPr/>
      <dgm:t>
        <a:bodyPr/>
        <a:lstStyle/>
        <a:p>
          <a:pPr algn="ctr"/>
          <a:endParaRPr lang="en-US" sz="1800"/>
        </a:p>
      </dgm:t>
    </dgm:pt>
    <dgm:pt modelId="{0A2456CF-F018-4006-85A0-E59A5F382F5A}">
      <dgm:prSet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 Development</a:t>
          </a:r>
        </a:p>
      </dgm:t>
    </dgm:pt>
    <dgm:pt modelId="{C3D50BF0-A423-4111-9791-BD048095FCA3}" type="parTrans" cxnId="{5C6E4EDF-5CCF-448D-8624-91641F8BBFB7}">
      <dgm:prSet/>
      <dgm:spPr/>
      <dgm:t>
        <a:bodyPr/>
        <a:lstStyle/>
        <a:p>
          <a:pPr algn="ctr"/>
          <a:endParaRPr lang="en-US" sz="1400"/>
        </a:p>
      </dgm:t>
    </dgm:pt>
    <dgm:pt modelId="{66376685-B892-4145-BD73-C64F5E4EBB5A}" type="sibTrans" cxnId="{5C6E4EDF-5CCF-448D-8624-91641F8BBFB7}">
      <dgm:prSet custT="1"/>
      <dgm:spPr/>
      <dgm:t>
        <a:bodyPr/>
        <a:lstStyle/>
        <a:p>
          <a:pPr algn="ctr"/>
          <a:endParaRPr lang="en-US" sz="1800"/>
        </a:p>
      </dgm:t>
    </dgm:pt>
    <dgm:pt modelId="{A5A71D0A-8A1C-4C79-A17C-36163455A495}">
      <dgm:prSet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Production Planning</a:t>
          </a:r>
        </a:p>
      </dgm:t>
    </dgm:pt>
    <dgm:pt modelId="{64CFD9AE-23B5-4E99-A3A9-583097C45C36}" type="parTrans" cxnId="{3255790C-F8CA-4965-BDE5-E857CC6C3270}">
      <dgm:prSet/>
      <dgm:spPr/>
      <dgm:t>
        <a:bodyPr/>
        <a:lstStyle/>
        <a:p>
          <a:pPr algn="ctr"/>
          <a:endParaRPr lang="en-US" sz="1400"/>
        </a:p>
      </dgm:t>
    </dgm:pt>
    <dgm:pt modelId="{D7A0187B-9637-4970-8DE3-E4926024ED73}" type="sibTrans" cxnId="{3255790C-F8CA-4965-BDE5-E857CC6C3270}">
      <dgm:prSet custT="1"/>
      <dgm:spPr/>
      <dgm:t>
        <a:bodyPr/>
        <a:lstStyle/>
        <a:p>
          <a:pPr algn="ctr"/>
          <a:endParaRPr lang="en-US" sz="1800"/>
        </a:p>
      </dgm:t>
    </dgm:pt>
    <dgm:pt modelId="{53DE0A7B-0BD5-41FE-B038-D2EB760C59EB}">
      <dgm:prSet custT="1"/>
      <dgm:spPr/>
      <dgm:t>
        <a:bodyPr/>
        <a:lstStyle/>
        <a:p>
          <a:pPr algn="ctr"/>
          <a:r>
            <a:rPr 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Marketing Strategy</a:t>
          </a:r>
        </a:p>
      </dgm:t>
    </dgm:pt>
    <dgm:pt modelId="{CE00FD64-983D-43F6-AEEA-F0AEAA14ECE5}" type="parTrans" cxnId="{8F970C6A-4F5D-4297-92D6-72ABBB26CF54}">
      <dgm:prSet/>
      <dgm:spPr/>
      <dgm:t>
        <a:bodyPr/>
        <a:lstStyle/>
        <a:p>
          <a:pPr algn="ctr"/>
          <a:endParaRPr lang="en-US" sz="1400"/>
        </a:p>
      </dgm:t>
    </dgm:pt>
    <dgm:pt modelId="{80CF19EA-759A-4716-8ADE-29A71DE0DC5D}" type="sibTrans" cxnId="{8F970C6A-4F5D-4297-92D6-72ABBB26CF54}">
      <dgm:prSet custT="1"/>
      <dgm:spPr/>
      <dgm:t>
        <a:bodyPr/>
        <a:lstStyle/>
        <a:p>
          <a:pPr algn="ctr"/>
          <a:endParaRPr lang="en-US" sz="1800"/>
        </a:p>
      </dgm:t>
    </dgm:pt>
    <dgm:pt modelId="{2FD11194-A167-4ABB-9E3E-28A220D259FF}">
      <dgm:prSet phldrT="[Text]" custT="1"/>
      <dgm:spPr/>
      <dgm:t>
        <a:bodyPr/>
        <a:lstStyle/>
        <a:p>
          <a:pPr algn="ctr"/>
          <a:r>
            <a:rPr lang="en-US" sz="2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Monitoring and Evaluation</a:t>
          </a:r>
        </a:p>
      </dgm:t>
    </dgm:pt>
    <dgm:pt modelId="{286BC3A6-B142-474C-9A12-6B1DF831DE93}" type="parTrans" cxnId="{BBD8479A-5C55-4190-BB2B-625FE0C9A2B8}">
      <dgm:prSet/>
      <dgm:spPr/>
      <dgm:t>
        <a:bodyPr/>
        <a:lstStyle/>
        <a:p>
          <a:pPr algn="ctr"/>
          <a:endParaRPr lang="en-US" sz="1400"/>
        </a:p>
      </dgm:t>
    </dgm:pt>
    <dgm:pt modelId="{69C314D7-CA5F-47D2-AA33-EB200A068758}" type="sibTrans" cxnId="{BBD8479A-5C55-4190-BB2B-625FE0C9A2B8}">
      <dgm:prSet custT="1"/>
      <dgm:spPr/>
      <dgm:t>
        <a:bodyPr/>
        <a:lstStyle/>
        <a:p>
          <a:pPr algn="ctr"/>
          <a:endParaRPr lang="en-US" sz="1800"/>
        </a:p>
      </dgm:t>
    </dgm:pt>
    <dgm:pt modelId="{D90A5C4D-C4BC-4A85-8088-42B6837308D8}" type="pres">
      <dgm:prSet presAssocID="{05CEEB9F-4A17-44AF-A29D-6BC7B572CBB4}" presName="linearFlow" presStyleCnt="0">
        <dgm:presLayoutVars>
          <dgm:dir/>
          <dgm:resizeHandles val="exact"/>
        </dgm:presLayoutVars>
      </dgm:prSet>
      <dgm:spPr/>
    </dgm:pt>
    <dgm:pt modelId="{BAA6A26A-0BE2-4E5A-B468-B34E3455A284}" type="pres">
      <dgm:prSet presAssocID="{D91D5519-9D25-48C9-856B-B290DD930974}" presName="composite" presStyleCnt="0"/>
      <dgm:spPr/>
    </dgm:pt>
    <dgm:pt modelId="{442BBB54-7A03-4648-900C-509B8D0C2D04}" type="pres">
      <dgm:prSet presAssocID="{D91D5519-9D25-48C9-856B-B290DD930974}" presName="imgShp" presStyleLbl="fgImgPlace1" presStyleIdx="0" presStyleCnt="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1896FA86-D8E6-46C3-B823-571911CA75D6}" type="pres">
      <dgm:prSet presAssocID="{D91D5519-9D25-48C9-856B-B290DD930974}" presName="txShp" presStyleLbl="node1" presStyleIdx="0" presStyleCnt="9">
        <dgm:presLayoutVars>
          <dgm:bulletEnabled val="1"/>
        </dgm:presLayoutVars>
      </dgm:prSet>
      <dgm:spPr/>
    </dgm:pt>
    <dgm:pt modelId="{5918231A-EA82-42F9-B641-2B3EF59975D0}" type="pres">
      <dgm:prSet presAssocID="{8EDE5284-BCA5-4EC7-B803-3B630AAA29C1}" presName="spacing" presStyleCnt="0"/>
      <dgm:spPr/>
    </dgm:pt>
    <dgm:pt modelId="{49A08069-551A-4CDA-B62B-6ED5312855D8}" type="pres">
      <dgm:prSet presAssocID="{0A2456CF-F018-4006-85A0-E59A5F382F5A}" presName="composite" presStyleCnt="0"/>
      <dgm:spPr/>
    </dgm:pt>
    <dgm:pt modelId="{64E63454-71CA-4130-AEF1-B59A720AB312}" type="pres">
      <dgm:prSet presAssocID="{0A2456CF-F018-4006-85A0-E59A5F382F5A}" presName="imgShp" presStyleLbl="fgImgPlace1" presStyleIdx="1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000" b="-1000"/>
          </a:stretch>
        </a:blipFill>
      </dgm:spPr>
    </dgm:pt>
    <dgm:pt modelId="{5B84E500-C0F1-4B25-ADF2-4E63B5B27846}" type="pres">
      <dgm:prSet presAssocID="{0A2456CF-F018-4006-85A0-E59A5F382F5A}" presName="txShp" presStyleLbl="node1" presStyleIdx="1" presStyleCnt="9">
        <dgm:presLayoutVars>
          <dgm:bulletEnabled val="1"/>
        </dgm:presLayoutVars>
      </dgm:prSet>
      <dgm:spPr/>
    </dgm:pt>
    <dgm:pt modelId="{CC497E6E-B41A-48F3-93E9-79D76A4F34C0}" type="pres">
      <dgm:prSet presAssocID="{66376685-B892-4145-BD73-C64F5E4EBB5A}" presName="spacing" presStyleCnt="0"/>
      <dgm:spPr/>
    </dgm:pt>
    <dgm:pt modelId="{021C21C3-79CA-4326-B436-BE85382EACF3}" type="pres">
      <dgm:prSet presAssocID="{A5A71D0A-8A1C-4C79-A17C-36163455A495}" presName="composite" presStyleCnt="0"/>
      <dgm:spPr/>
    </dgm:pt>
    <dgm:pt modelId="{F2E1AA25-F02E-48E5-AC9B-FF9F945D1301}" type="pres">
      <dgm:prSet presAssocID="{A5A71D0A-8A1C-4C79-A17C-36163455A495}" presName="imgShp" presStyleLbl="fgImgPlace1" presStyleIdx="2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79000" r="-79000"/>
          </a:stretch>
        </a:blipFill>
      </dgm:spPr>
    </dgm:pt>
    <dgm:pt modelId="{680D5C5C-0727-49D6-B8FD-B6607DD70E9B}" type="pres">
      <dgm:prSet presAssocID="{A5A71D0A-8A1C-4C79-A17C-36163455A495}" presName="txShp" presStyleLbl="node1" presStyleIdx="2" presStyleCnt="9">
        <dgm:presLayoutVars>
          <dgm:bulletEnabled val="1"/>
        </dgm:presLayoutVars>
      </dgm:prSet>
      <dgm:spPr/>
    </dgm:pt>
    <dgm:pt modelId="{DB2AF71A-2991-4F52-B537-945D1C266E23}" type="pres">
      <dgm:prSet presAssocID="{D7A0187B-9637-4970-8DE3-E4926024ED73}" presName="spacing" presStyleCnt="0"/>
      <dgm:spPr/>
    </dgm:pt>
    <dgm:pt modelId="{8FA6CFFF-49D7-4AF4-9621-D6458C6EAAD8}" type="pres">
      <dgm:prSet presAssocID="{53DE0A7B-0BD5-41FE-B038-D2EB760C59EB}" presName="composite" presStyleCnt="0"/>
      <dgm:spPr/>
    </dgm:pt>
    <dgm:pt modelId="{D04B494A-0EBE-44F8-8835-8C97A99C463B}" type="pres">
      <dgm:prSet presAssocID="{53DE0A7B-0BD5-41FE-B038-D2EB760C59EB}" presName="imgShp" presStyleLbl="fgImgPlace1" presStyleIdx="3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14000" r="-14000"/>
          </a:stretch>
        </a:blipFill>
      </dgm:spPr>
    </dgm:pt>
    <dgm:pt modelId="{90A6CEDE-B3B3-4629-A728-5901C69AD48B}" type="pres">
      <dgm:prSet presAssocID="{53DE0A7B-0BD5-41FE-B038-D2EB760C59EB}" presName="txShp" presStyleLbl="node1" presStyleIdx="3" presStyleCnt="9">
        <dgm:presLayoutVars>
          <dgm:bulletEnabled val="1"/>
        </dgm:presLayoutVars>
      </dgm:prSet>
      <dgm:spPr/>
    </dgm:pt>
    <dgm:pt modelId="{8B01D169-F954-4E2E-8E2C-45B54E2357B4}" type="pres">
      <dgm:prSet presAssocID="{80CF19EA-759A-4716-8ADE-29A71DE0DC5D}" presName="spacing" presStyleCnt="0"/>
      <dgm:spPr/>
    </dgm:pt>
    <dgm:pt modelId="{98AF44F5-5C35-4B05-A527-3B7D5C4E050C}" type="pres">
      <dgm:prSet presAssocID="{D77BD356-991F-4839-91A9-5FC5CC0EEBA3}" presName="composite" presStyleCnt="0"/>
      <dgm:spPr/>
    </dgm:pt>
    <dgm:pt modelId="{4362B02E-03AA-4D1C-B85B-DD310986AA40}" type="pres">
      <dgm:prSet presAssocID="{D77BD356-991F-4839-91A9-5FC5CC0EEBA3}" presName="imgShp" presStyleLbl="fgImgPlace1" presStyleIdx="4" presStyleCnt="9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36000" r="-36000"/>
          </a:stretch>
        </a:blipFill>
      </dgm:spPr>
    </dgm:pt>
    <dgm:pt modelId="{189387D5-2926-43B5-B9D9-6642E44DB98D}" type="pres">
      <dgm:prSet presAssocID="{D77BD356-991F-4839-91A9-5FC5CC0EEBA3}" presName="txShp" presStyleLbl="node1" presStyleIdx="4" presStyleCnt="9">
        <dgm:presLayoutVars>
          <dgm:bulletEnabled val="1"/>
        </dgm:presLayoutVars>
      </dgm:prSet>
      <dgm:spPr/>
    </dgm:pt>
    <dgm:pt modelId="{353DE435-9BD1-4DCB-ADE3-0B8C832A432A}" type="pres">
      <dgm:prSet presAssocID="{14CC94B2-80A1-47D4-ADCE-A87E2A17DFE9}" presName="spacing" presStyleCnt="0"/>
      <dgm:spPr/>
    </dgm:pt>
    <dgm:pt modelId="{3A4AAE68-D58B-4D38-AF2C-F983E2A29314}" type="pres">
      <dgm:prSet presAssocID="{C3C97A95-D47B-4297-A845-3E7BDBD18A6D}" presName="composite" presStyleCnt="0"/>
      <dgm:spPr/>
    </dgm:pt>
    <dgm:pt modelId="{0AFF45AE-14BD-4300-A1D8-AC9B450E1A77}" type="pres">
      <dgm:prSet presAssocID="{C3C97A95-D47B-4297-A845-3E7BDBD18A6D}" presName="imgShp" presStyleLbl="fgImgPlace1" presStyleIdx="5" presStyleCnt="9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44000" r="-44000"/>
          </a:stretch>
        </a:blipFill>
      </dgm:spPr>
    </dgm:pt>
    <dgm:pt modelId="{63C0B140-59C3-4E0D-86DB-B57524703033}" type="pres">
      <dgm:prSet presAssocID="{C3C97A95-D47B-4297-A845-3E7BDBD18A6D}" presName="txShp" presStyleLbl="node1" presStyleIdx="5" presStyleCnt="9">
        <dgm:presLayoutVars>
          <dgm:bulletEnabled val="1"/>
        </dgm:presLayoutVars>
      </dgm:prSet>
      <dgm:spPr/>
    </dgm:pt>
    <dgm:pt modelId="{3A80BCEB-25F0-487F-9988-A3C5C8A1AD6A}" type="pres">
      <dgm:prSet presAssocID="{FD5339B6-8900-42BD-8E4D-F1F106AD1154}" presName="spacing" presStyleCnt="0"/>
      <dgm:spPr/>
    </dgm:pt>
    <dgm:pt modelId="{9DF5D3D9-6188-4E81-81CA-ED034ECFEB0B}" type="pres">
      <dgm:prSet presAssocID="{FF64B588-3714-43AB-ADD2-A15F4369FAED}" presName="composite" presStyleCnt="0"/>
      <dgm:spPr/>
    </dgm:pt>
    <dgm:pt modelId="{FF8DF440-3C50-4E31-AE9B-F28CD7E18170}" type="pres">
      <dgm:prSet presAssocID="{FF64B588-3714-43AB-ADD2-A15F4369FAED}" presName="imgShp" presStyleLbl="fgImgPlace1" presStyleIdx="6" presStyleCnt="9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l="-25000" r="-25000"/>
          </a:stretch>
        </a:blipFill>
      </dgm:spPr>
    </dgm:pt>
    <dgm:pt modelId="{B6DA6F14-2791-4E94-8F8A-9DF15F9D96D0}" type="pres">
      <dgm:prSet presAssocID="{FF64B588-3714-43AB-ADD2-A15F4369FAED}" presName="txShp" presStyleLbl="node1" presStyleIdx="6" presStyleCnt="9">
        <dgm:presLayoutVars>
          <dgm:bulletEnabled val="1"/>
        </dgm:presLayoutVars>
      </dgm:prSet>
      <dgm:spPr/>
    </dgm:pt>
    <dgm:pt modelId="{83B708BF-57E8-4A12-A021-B731FC716E22}" type="pres">
      <dgm:prSet presAssocID="{18052642-83A7-475D-AC63-978BCD506229}" presName="spacing" presStyleCnt="0"/>
      <dgm:spPr/>
    </dgm:pt>
    <dgm:pt modelId="{6198A5B9-D139-46FA-AA2C-A9C3CFA3B61E}" type="pres">
      <dgm:prSet presAssocID="{12344558-D157-4D50-928A-15C632CBED19}" presName="composite" presStyleCnt="0"/>
      <dgm:spPr/>
    </dgm:pt>
    <dgm:pt modelId="{93B594DE-F43C-4F31-AF56-CF8F07D292E9}" type="pres">
      <dgm:prSet presAssocID="{12344558-D157-4D50-928A-15C632CBED19}" presName="imgShp" presStyleLbl="fgImgPlace1" presStyleIdx="7" presStyleCnt="9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/>
          <a:stretch>
            <a:fillRect l="-25000" r="-25000"/>
          </a:stretch>
        </a:blipFill>
      </dgm:spPr>
    </dgm:pt>
    <dgm:pt modelId="{E9CBE6DE-616A-4758-AEFE-E29964026CFD}" type="pres">
      <dgm:prSet presAssocID="{12344558-D157-4D50-928A-15C632CBED19}" presName="txShp" presStyleLbl="node1" presStyleIdx="7" presStyleCnt="9">
        <dgm:presLayoutVars>
          <dgm:bulletEnabled val="1"/>
        </dgm:presLayoutVars>
      </dgm:prSet>
      <dgm:spPr/>
    </dgm:pt>
    <dgm:pt modelId="{80CC1D8F-2B56-4A7B-AD06-191170CC6DB5}" type="pres">
      <dgm:prSet presAssocID="{47A0FD74-A192-4287-BE43-19767703BAE1}" presName="spacing" presStyleCnt="0"/>
      <dgm:spPr/>
    </dgm:pt>
    <dgm:pt modelId="{0F36FA2E-30A8-4353-9B4F-5DB3373BE5E9}" type="pres">
      <dgm:prSet presAssocID="{2FD11194-A167-4ABB-9E3E-28A220D259FF}" presName="composite" presStyleCnt="0"/>
      <dgm:spPr/>
    </dgm:pt>
    <dgm:pt modelId="{78D61F79-E191-40BC-B81F-46D3A25DE849}" type="pres">
      <dgm:prSet presAssocID="{2FD11194-A167-4ABB-9E3E-28A220D259FF}" presName="imgShp" presStyleLbl="fgImgPlace1" presStyleIdx="8" presStyleCnt="9"/>
      <dgm:spPr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/>
          <a:stretch>
            <a:fillRect t="-1000" b="-1000"/>
          </a:stretch>
        </a:blipFill>
      </dgm:spPr>
    </dgm:pt>
    <dgm:pt modelId="{BF97F9E9-7F9E-4D9B-87F9-5148465D78FA}" type="pres">
      <dgm:prSet presAssocID="{2FD11194-A167-4ABB-9E3E-28A220D259FF}" presName="txShp" presStyleLbl="node1" presStyleIdx="8" presStyleCnt="9">
        <dgm:presLayoutVars>
          <dgm:bulletEnabled val="1"/>
        </dgm:presLayoutVars>
      </dgm:prSet>
      <dgm:spPr/>
    </dgm:pt>
  </dgm:ptLst>
  <dgm:cxnLst>
    <dgm:cxn modelId="{3255790C-F8CA-4965-BDE5-E857CC6C3270}" srcId="{05CEEB9F-4A17-44AF-A29D-6BC7B572CBB4}" destId="{A5A71D0A-8A1C-4C79-A17C-36163455A495}" srcOrd="2" destOrd="0" parTransId="{64CFD9AE-23B5-4E99-A3A9-583097C45C36}" sibTransId="{D7A0187B-9637-4970-8DE3-E4926024ED73}"/>
    <dgm:cxn modelId="{E27BDB5C-7390-47FB-8CC4-59A2F1C750C8}" type="presOf" srcId="{FF64B588-3714-43AB-ADD2-A15F4369FAED}" destId="{B6DA6F14-2791-4E94-8F8A-9DF15F9D96D0}" srcOrd="0" destOrd="0" presId="urn:microsoft.com/office/officeart/2005/8/layout/vList3"/>
    <dgm:cxn modelId="{EB944661-F05D-4B51-93F2-1C512A5FB746}" srcId="{05CEEB9F-4A17-44AF-A29D-6BC7B572CBB4}" destId="{C3C97A95-D47B-4297-A845-3E7BDBD18A6D}" srcOrd="5" destOrd="0" parTransId="{7DE76C24-B899-455C-A8BC-E2D59551260D}" sibTransId="{FD5339B6-8900-42BD-8E4D-F1F106AD1154}"/>
    <dgm:cxn modelId="{452D9144-0207-493B-B916-84D17BCECC5C}" type="presOf" srcId="{C3C97A95-D47B-4297-A845-3E7BDBD18A6D}" destId="{63C0B140-59C3-4E0D-86DB-B57524703033}" srcOrd="0" destOrd="0" presId="urn:microsoft.com/office/officeart/2005/8/layout/vList3"/>
    <dgm:cxn modelId="{BECCCB68-6AF1-44C1-BF8B-9C6F3F7A5C0C}" srcId="{05CEEB9F-4A17-44AF-A29D-6BC7B572CBB4}" destId="{FF64B588-3714-43AB-ADD2-A15F4369FAED}" srcOrd="6" destOrd="0" parTransId="{5E4F6B25-A8C3-425B-88D5-190DD13819FD}" sibTransId="{18052642-83A7-475D-AC63-978BCD506229}"/>
    <dgm:cxn modelId="{8F970C6A-4F5D-4297-92D6-72ABBB26CF54}" srcId="{05CEEB9F-4A17-44AF-A29D-6BC7B572CBB4}" destId="{53DE0A7B-0BD5-41FE-B038-D2EB760C59EB}" srcOrd="3" destOrd="0" parTransId="{CE00FD64-983D-43F6-AEEA-F0AEAA14ECE5}" sibTransId="{80CF19EA-759A-4716-8ADE-29A71DE0DC5D}"/>
    <dgm:cxn modelId="{62FD1072-AF85-41C2-A22B-C6B0E373F730}" srcId="{05CEEB9F-4A17-44AF-A29D-6BC7B572CBB4}" destId="{12344558-D157-4D50-928A-15C632CBED19}" srcOrd="7" destOrd="0" parTransId="{CD6777E1-B996-4413-A8EB-3AE9D17631F8}" sibTransId="{47A0FD74-A192-4287-BE43-19767703BAE1}"/>
    <dgm:cxn modelId="{A3A94378-DFD8-4911-BD68-F8D38DF8385A}" type="presOf" srcId="{D77BD356-991F-4839-91A9-5FC5CC0EEBA3}" destId="{189387D5-2926-43B5-B9D9-6642E44DB98D}" srcOrd="0" destOrd="0" presId="urn:microsoft.com/office/officeart/2005/8/layout/vList3"/>
    <dgm:cxn modelId="{C155DD7A-CF5C-4DB2-8FB3-49BD4CED5541}" srcId="{05CEEB9F-4A17-44AF-A29D-6BC7B572CBB4}" destId="{D77BD356-991F-4839-91A9-5FC5CC0EEBA3}" srcOrd="4" destOrd="0" parTransId="{CBBAEDF9-6FF1-4113-BD6B-1D4F73908169}" sibTransId="{14CC94B2-80A1-47D4-ADCE-A87E2A17DFE9}"/>
    <dgm:cxn modelId="{F6C7D582-08D3-4E7B-82E6-F96D7871BC2B}" type="presOf" srcId="{12344558-D157-4D50-928A-15C632CBED19}" destId="{E9CBE6DE-616A-4758-AEFE-E29964026CFD}" srcOrd="0" destOrd="0" presId="urn:microsoft.com/office/officeart/2005/8/layout/vList3"/>
    <dgm:cxn modelId="{CF302395-972B-43BD-BB27-E97CAA9977B7}" type="presOf" srcId="{A5A71D0A-8A1C-4C79-A17C-36163455A495}" destId="{680D5C5C-0727-49D6-B8FD-B6607DD70E9B}" srcOrd="0" destOrd="0" presId="urn:microsoft.com/office/officeart/2005/8/layout/vList3"/>
    <dgm:cxn modelId="{0C018F95-413A-44C1-B46B-36E76D05A2C5}" type="presOf" srcId="{05CEEB9F-4A17-44AF-A29D-6BC7B572CBB4}" destId="{D90A5C4D-C4BC-4A85-8088-42B6837308D8}" srcOrd="0" destOrd="0" presId="urn:microsoft.com/office/officeart/2005/8/layout/vList3"/>
    <dgm:cxn modelId="{BBD8479A-5C55-4190-BB2B-625FE0C9A2B8}" srcId="{05CEEB9F-4A17-44AF-A29D-6BC7B572CBB4}" destId="{2FD11194-A167-4ABB-9E3E-28A220D259FF}" srcOrd="8" destOrd="0" parTransId="{286BC3A6-B142-474C-9A12-6B1DF831DE93}" sibTransId="{69C314D7-CA5F-47D2-AA33-EB200A068758}"/>
    <dgm:cxn modelId="{05C694A2-991D-4C39-96BF-47B4FC8AEAF0}" srcId="{05CEEB9F-4A17-44AF-A29D-6BC7B572CBB4}" destId="{D91D5519-9D25-48C9-856B-B290DD930974}" srcOrd="0" destOrd="0" parTransId="{98ABC242-E618-46C0-9C53-AD3071F82752}" sibTransId="{8EDE5284-BCA5-4EC7-B803-3B630AAA29C1}"/>
    <dgm:cxn modelId="{52E861BA-6E4C-4021-A133-D10A17AEB269}" type="presOf" srcId="{0A2456CF-F018-4006-85A0-E59A5F382F5A}" destId="{5B84E500-C0F1-4B25-ADF2-4E63B5B27846}" srcOrd="0" destOrd="0" presId="urn:microsoft.com/office/officeart/2005/8/layout/vList3"/>
    <dgm:cxn modelId="{E44BA1CC-6399-4028-A9F0-4596237AC8F4}" type="presOf" srcId="{53DE0A7B-0BD5-41FE-B038-D2EB760C59EB}" destId="{90A6CEDE-B3B3-4629-A728-5901C69AD48B}" srcOrd="0" destOrd="0" presId="urn:microsoft.com/office/officeart/2005/8/layout/vList3"/>
    <dgm:cxn modelId="{5C6E4EDF-5CCF-448D-8624-91641F8BBFB7}" srcId="{05CEEB9F-4A17-44AF-A29D-6BC7B572CBB4}" destId="{0A2456CF-F018-4006-85A0-E59A5F382F5A}" srcOrd="1" destOrd="0" parTransId="{C3D50BF0-A423-4111-9791-BD048095FCA3}" sibTransId="{66376685-B892-4145-BD73-C64F5E4EBB5A}"/>
    <dgm:cxn modelId="{A65576ED-9A22-46B2-B4EC-81F3DC73DA69}" type="presOf" srcId="{D91D5519-9D25-48C9-856B-B290DD930974}" destId="{1896FA86-D8E6-46C3-B823-571911CA75D6}" srcOrd="0" destOrd="0" presId="urn:microsoft.com/office/officeart/2005/8/layout/vList3"/>
    <dgm:cxn modelId="{CD8B94F3-6D76-44D9-8039-5B11FE5FD2DE}" type="presOf" srcId="{2FD11194-A167-4ABB-9E3E-28A220D259FF}" destId="{BF97F9E9-7F9E-4D9B-87F9-5148465D78FA}" srcOrd="0" destOrd="0" presId="urn:microsoft.com/office/officeart/2005/8/layout/vList3"/>
    <dgm:cxn modelId="{5483A204-27FC-4A97-9605-407F1D2A2FAA}" type="presParOf" srcId="{D90A5C4D-C4BC-4A85-8088-42B6837308D8}" destId="{BAA6A26A-0BE2-4E5A-B468-B34E3455A284}" srcOrd="0" destOrd="0" presId="urn:microsoft.com/office/officeart/2005/8/layout/vList3"/>
    <dgm:cxn modelId="{34707C4C-708E-462D-8337-0A447D6E9C65}" type="presParOf" srcId="{BAA6A26A-0BE2-4E5A-B468-B34E3455A284}" destId="{442BBB54-7A03-4648-900C-509B8D0C2D04}" srcOrd="0" destOrd="0" presId="urn:microsoft.com/office/officeart/2005/8/layout/vList3"/>
    <dgm:cxn modelId="{F9281FC9-941F-46BD-A01C-E07911486E99}" type="presParOf" srcId="{BAA6A26A-0BE2-4E5A-B468-B34E3455A284}" destId="{1896FA86-D8E6-46C3-B823-571911CA75D6}" srcOrd="1" destOrd="0" presId="urn:microsoft.com/office/officeart/2005/8/layout/vList3"/>
    <dgm:cxn modelId="{C79ADDAE-2F81-40BC-B22E-1ADF0CA4F481}" type="presParOf" srcId="{D90A5C4D-C4BC-4A85-8088-42B6837308D8}" destId="{5918231A-EA82-42F9-B641-2B3EF59975D0}" srcOrd="1" destOrd="0" presId="urn:microsoft.com/office/officeart/2005/8/layout/vList3"/>
    <dgm:cxn modelId="{A571E145-92D4-4F85-96FB-B5D137EBD200}" type="presParOf" srcId="{D90A5C4D-C4BC-4A85-8088-42B6837308D8}" destId="{49A08069-551A-4CDA-B62B-6ED5312855D8}" srcOrd="2" destOrd="0" presId="urn:microsoft.com/office/officeart/2005/8/layout/vList3"/>
    <dgm:cxn modelId="{19271E97-2CF1-4A46-9C58-3F205A6344F5}" type="presParOf" srcId="{49A08069-551A-4CDA-B62B-6ED5312855D8}" destId="{64E63454-71CA-4130-AEF1-B59A720AB312}" srcOrd="0" destOrd="0" presId="urn:microsoft.com/office/officeart/2005/8/layout/vList3"/>
    <dgm:cxn modelId="{015BF7FC-FAC4-4579-84DC-FC3641B35A01}" type="presParOf" srcId="{49A08069-551A-4CDA-B62B-6ED5312855D8}" destId="{5B84E500-C0F1-4B25-ADF2-4E63B5B27846}" srcOrd="1" destOrd="0" presId="urn:microsoft.com/office/officeart/2005/8/layout/vList3"/>
    <dgm:cxn modelId="{8213B841-83CF-4564-834E-000B0ABAB1E0}" type="presParOf" srcId="{D90A5C4D-C4BC-4A85-8088-42B6837308D8}" destId="{CC497E6E-B41A-48F3-93E9-79D76A4F34C0}" srcOrd="3" destOrd="0" presId="urn:microsoft.com/office/officeart/2005/8/layout/vList3"/>
    <dgm:cxn modelId="{F79A420E-E00C-485F-82BC-2F8CB17E3FD3}" type="presParOf" srcId="{D90A5C4D-C4BC-4A85-8088-42B6837308D8}" destId="{021C21C3-79CA-4326-B436-BE85382EACF3}" srcOrd="4" destOrd="0" presId="urn:microsoft.com/office/officeart/2005/8/layout/vList3"/>
    <dgm:cxn modelId="{06CA37EA-0945-4BB2-B76F-AF6E034ECD86}" type="presParOf" srcId="{021C21C3-79CA-4326-B436-BE85382EACF3}" destId="{F2E1AA25-F02E-48E5-AC9B-FF9F945D1301}" srcOrd="0" destOrd="0" presId="urn:microsoft.com/office/officeart/2005/8/layout/vList3"/>
    <dgm:cxn modelId="{5D6762C4-B11D-4B7D-B33A-269DFA714A1B}" type="presParOf" srcId="{021C21C3-79CA-4326-B436-BE85382EACF3}" destId="{680D5C5C-0727-49D6-B8FD-B6607DD70E9B}" srcOrd="1" destOrd="0" presId="urn:microsoft.com/office/officeart/2005/8/layout/vList3"/>
    <dgm:cxn modelId="{4ED8FB08-47C9-4C79-B764-9C94B1590F66}" type="presParOf" srcId="{D90A5C4D-C4BC-4A85-8088-42B6837308D8}" destId="{DB2AF71A-2991-4F52-B537-945D1C266E23}" srcOrd="5" destOrd="0" presId="urn:microsoft.com/office/officeart/2005/8/layout/vList3"/>
    <dgm:cxn modelId="{F974193E-7616-4656-818B-C2A28BAAB8DF}" type="presParOf" srcId="{D90A5C4D-C4BC-4A85-8088-42B6837308D8}" destId="{8FA6CFFF-49D7-4AF4-9621-D6458C6EAAD8}" srcOrd="6" destOrd="0" presId="urn:microsoft.com/office/officeart/2005/8/layout/vList3"/>
    <dgm:cxn modelId="{068BFA25-6CD2-486D-8B2B-0FA2AFD9DB15}" type="presParOf" srcId="{8FA6CFFF-49D7-4AF4-9621-D6458C6EAAD8}" destId="{D04B494A-0EBE-44F8-8835-8C97A99C463B}" srcOrd="0" destOrd="0" presId="urn:microsoft.com/office/officeart/2005/8/layout/vList3"/>
    <dgm:cxn modelId="{00354397-46CE-494D-82B4-0946D804172B}" type="presParOf" srcId="{8FA6CFFF-49D7-4AF4-9621-D6458C6EAAD8}" destId="{90A6CEDE-B3B3-4629-A728-5901C69AD48B}" srcOrd="1" destOrd="0" presId="urn:microsoft.com/office/officeart/2005/8/layout/vList3"/>
    <dgm:cxn modelId="{1B34E083-B552-4D51-A514-35DC7D5EE1A8}" type="presParOf" srcId="{D90A5C4D-C4BC-4A85-8088-42B6837308D8}" destId="{8B01D169-F954-4E2E-8E2C-45B54E2357B4}" srcOrd="7" destOrd="0" presId="urn:microsoft.com/office/officeart/2005/8/layout/vList3"/>
    <dgm:cxn modelId="{63C06F9A-2A70-42A8-8DED-4EDECE703308}" type="presParOf" srcId="{D90A5C4D-C4BC-4A85-8088-42B6837308D8}" destId="{98AF44F5-5C35-4B05-A527-3B7D5C4E050C}" srcOrd="8" destOrd="0" presId="urn:microsoft.com/office/officeart/2005/8/layout/vList3"/>
    <dgm:cxn modelId="{1EFB8217-E932-4B8E-B87F-AA3E463E2553}" type="presParOf" srcId="{98AF44F5-5C35-4B05-A527-3B7D5C4E050C}" destId="{4362B02E-03AA-4D1C-B85B-DD310986AA40}" srcOrd="0" destOrd="0" presId="urn:microsoft.com/office/officeart/2005/8/layout/vList3"/>
    <dgm:cxn modelId="{9EE82D10-7F6E-4A2B-8771-459F8B25EC03}" type="presParOf" srcId="{98AF44F5-5C35-4B05-A527-3B7D5C4E050C}" destId="{189387D5-2926-43B5-B9D9-6642E44DB98D}" srcOrd="1" destOrd="0" presId="urn:microsoft.com/office/officeart/2005/8/layout/vList3"/>
    <dgm:cxn modelId="{760E34C6-CFA1-4CE0-A2E6-828427E7098F}" type="presParOf" srcId="{D90A5C4D-C4BC-4A85-8088-42B6837308D8}" destId="{353DE435-9BD1-4DCB-ADE3-0B8C832A432A}" srcOrd="9" destOrd="0" presId="urn:microsoft.com/office/officeart/2005/8/layout/vList3"/>
    <dgm:cxn modelId="{C0993654-BD16-479D-A652-B86729952A75}" type="presParOf" srcId="{D90A5C4D-C4BC-4A85-8088-42B6837308D8}" destId="{3A4AAE68-D58B-4D38-AF2C-F983E2A29314}" srcOrd="10" destOrd="0" presId="urn:microsoft.com/office/officeart/2005/8/layout/vList3"/>
    <dgm:cxn modelId="{8A8FA697-619C-40E1-9441-E30DB0228E77}" type="presParOf" srcId="{3A4AAE68-D58B-4D38-AF2C-F983E2A29314}" destId="{0AFF45AE-14BD-4300-A1D8-AC9B450E1A77}" srcOrd="0" destOrd="0" presId="urn:microsoft.com/office/officeart/2005/8/layout/vList3"/>
    <dgm:cxn modelId="{9B2CAD69-EE06-4F13-AFB9-B4B85FC7F62F}" type="presParOf" srcId="{3A4AAE68-D58B-4D38-AF2C-F983E2A29314}" destId="{63C0B140-59C3-4E0D-86DB-B57524703033}" srcOrd="1" destOrd="0" presId="urn:microsoft.com/office/officeart/2005/8/layout/vList3"/>
    <dgm:cxn modelId="{7B3E5B8B-9B06-47E7-AE9E-954CC0370B04}" type="presParOf" srcId="{D90A5C4D-C4BC-4A85-8088-42B6837308D8}" destId="{3A80BCEB-25F0-487F-9988-A3C5C8A1AD6A}" srcOrd="11" destOrd="0" presId="urn:microsoft.com/office/officeart/2005/8/layout/vList3"/>
    <dgm:cxn modelId="{674876A0-AFD2-4CFD-BCF8-A2F4ADA19B63}" type="presParOf" srcId="{D90A5C4D-C4BC-4A85-8088-42B6837308D8}" destId="{9DF5D3D9-6188-4E81-81CA-ED034ECFEB0B}" srcOrd="12" destOrd="0" presId="urn:microsoft.com/office/officeart/2005/8/layout/vList3"/>
    <dgm:cxn modelId="{7567F6D8-131A-4C71-A741-2750F0256D0C}" type="presParOf" srcId="{9DF5D3D9-6188-4E81-81CA-ED034ECFEB0B}" destId="{FF8DF440-3C50-4E31-AE9B-F28CD7E18170}" srcOrd="0" destOrd="0" presId="urn:microsoft.com/office/officeart/2005/8/layout/vList3"/>
    <dgm:cxn modelId="{7F63A32F-B92E-43A2-B9FE-A046F0C4963A}" type="presParOf" srcId="{9DF5D3D9-6188-4E81-81CA-ED034ECFEB0B}" destId="{B6DA6F14-2791-4E94-8F8A-9DF15F9D96D0}" srcOrd="1" destOrd="0" presId="urn:microsoft.com/office/officeart/2005/8/layout/vList3"/>
    <dgm:cxn modelId="{64839016-8610-4D1C-A388-6F3A5219A94B}" type="presParOf" srcId="{D90A5C4D-C4BC-4A85-8088-42B6837308D8}" destId="{83B708BF-57E8-4A12-A021-B731FC716E22}" srcOrd="13" destOrd="0" presId="urn:microsoft.com/office/officeart/2005/8/layout/vList3"/>
    <dgm:cxn modelId="{85898E3A-5B0A-4A89-BF26-956577884BC5}" type="presParOf" srcId="{D90A5C4D-C4BC-4A85-8088-42B6837308D8}" destId="{6198A5B9-D139-46FA-AA2C-A9C3CFA3B61E}" srcOrd="14" destOrd="0" presId="urn:microsoft.com/office/officeart/2005/8/layout/vList3"/>
    <dgm:cxn modelId="{0BDA2FC8-0B93-45BF-9A90-3FA1603B8B22}" type="presParOf" srcId="{6198A5B9-D139-46FA-AA2C-A9C3CFA3B61E}" destId="{93B594DE-F43C-4F31-AF56-CF8F07D292E9}" srcOrd="0" destOrd="0" presId="urn:microsoft.com/office/officeart/2005/8/layout/vList3"/>
    <dgm:cxn modelId="{02E05667-D6E7-40A3-B968-A52AF878E2EB}" type="presParOf" srcId="{6198A5B9-D139-46FA-AA2C-A9C3CFA3B61E}" destId="{E9CBE6DE-616A-4758-AEFE-E29964026CFD}" srcOrd="1" destOrd="0" presId="urn:microsoft.com/office/officeart/2005/8/layout/vList3"/>
    <dgm:cxn modelId="{2F011CFC-E2A4-40BB-8B96-904BADB4C5D0}" type="presParOf" srcId="{D90A5C4D-C4BC-4A85-8088-42B6837308D8}" destId="{80CC1D8F-2B56-4A7B-AD06-191170CC6DB5}" srcOrd="15" destOrd="0" presId="urn:microsoft.com/office/officeart/2005/8/layout/vList3"/>
    <dgm:cxn modelId="{DDD1F858-940A-4D8E-84F2-FEBBCB7A691D}" type="presParOf" srcId="{D90A5C4D-C4BC-4A85-8088-42B6837308D8}" destId="{0F36FA2E-30A8-4353-9B4F-5DB3373BE5E9}" srcOrd="16" destOrd="0" presId="urn:microsoft.com/office/officeart/2005/8/layout/vList3"/>
    <dgm:cxn modelId="{58CF251F-7D10-4B80-AB6F-F04517B6CE96}" type="presParOf" srcId="{0F36FA2E-30A8-4353-9B4F-5DB3373BE5E9}" destId="{78D61F79-E191-40BC-B81F-46D3A25DE849}" srcOrd="0" destOrd="0" presId="urn:microsoft.com/office/officeart/2005/8/layout/vList3"/>
    <dgm:cxn modelId="{C122A284-E200-4303-9E5E-13E25DCE199E}" type="presParOf" srcId="{0F36FA2E-30A8-4353-9B4F-5DB3373BE5E9}" destId="{BF97F9E9-7F9E-4D9B-87F9-5148465D78FA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55716-B1ED-41EF-90C7-F858B74E5FF0}">
      <dsp:nvSpPr>
        <dsp:cNvPr id="0" name=""/>
        <dsp:cNvSpPr/>
      </dsp:nvSpPr>
      <dsp:spPr>
        <a:xfrm>
          <a:off x="2821781" y="1331706"/>
          <a:ext cx="2210036" cy="255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853"/>
              </a:lnTo>
              <a:lnTo>
                <a:pt x="2210036" y="127853"/>
              </a:lnTo>
              <a:lnTo>
                <a:pt x="2210036" y="25570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8E5F1-A0DD-4DCA-AD9E-8559418064A8}">
      <dsp:nvSpPr>
        <dsp:cNvPr id="0" name=""/>
        <dsp:cNvSpPr/>
      </dsp:nvSpPr>
      <dsp:spPr>
        <a:xfrm>
          <a:off x="2821781" y="1331706"/>
          <a:ext cx="736678" cy="2557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7853"/>
              </a:lnTo>
              <a:lnTo>
                <a:pt x="736678" y="127853"/>
              </a:lnTo>
              <a:lnTo>
                <a:pt x="736678" y="25570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8CCA50-5CCE-4413-AA8C-04D59CB14CEF}">
      <dsp:nvSpPr>
        <dsp:cNvPr id="0" name=""/>
        <dsp:cNvSpPr/>
      </dsp:nvSpPr>
      <dsp:spPr>
        <a:xfrm>
          <a:off x="2085102" y="1331706"/>
          <a:ext cx="736678" cy="255706"/>
        </a:xfrm>
        <a:custGeom>
          <a:avLst/>
          <a:gdLst/>
          <a:ahLst/>
          <a:cxnLst/>
          <a:rect l="0" t="0" r="0" b="0"/>
          <a:pathLst>
            <a:path>
              <a:moveTo>
                <a:pt x="736678" y="0"/>
              </a:moveTo>
              <a:lnTo>
                <a:pt x="736678" y="127853"/>
              </a:lnTo>
              <a:lnTo>
                <a:pt x="0" y="127853"/>
              </a:lnTo>
              <a:lnTo>
                <a:pt x="0" y="25570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C847E-47FB-4A28-B61F-DF182DBE62A3}">
      <dsp:nvSpPr>
        <dsp:cNvPr id="0" name=""/>
        <dsp:cNvSpPr/>
      </dsp:nvSpPr>
      <dsp:spPr>
        <a:xfrm>
          <a:off x="611744" y="1331706"/>
          <a:ext cx="2210036" cy="255706"/>
        </a:xfrm>
        <a:custGeom>
          <a:avLst/>
          <a:gdLst/>
          <a:ahLst/>
          <a:cxnLst/>
          <a:rect l="0" t="0" r="0" b="0"/>
          <a:pathLst>
            <a:path>
              <a:moveTo>
                <a:pt x="2210036" y="0"/>
              </a:moveTo>
              <a:lnTo>
                <a:pt x="2210036" y="127853"/>
              </a:lnTo>
              <a:lnTo>
                <a:pt x="0" y="127853"/>
              </a:lnTo>
              <a:lnTo>
                <a:pt x="0" y="25570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58F58-4A20-4C2C-B743-7DC0EBBD3978}">
      <dsp:nvSpPr>
        <dsp:cNvPr id="0" name=""/>
        <dsp:cNvSpPr/>
      </dsp:nvSpPr>
      <dsp:spPr>
        <a:xfrm>
          <a:off x="1754431" y="770801"/>
          <a:ext cx="2134700" cy="560904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Building Materials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754431" y="770801"/>
        <a:ext cx="2134700" cy="560904"/>
      </dsp:txXfrm>
    </dsp:sp>
    <dsp:sp modelId="{F1CE903A-B03C-48CA-983B-9FD43643830A}">
      <dsp:nvSpPr>
        <dsp:cNvPr id="0" name=""/>
        <dsp:cNvSpPr/>
      </dsp:nvSpPr>
      <dsp:spPr>
        <a:xfrm>
          <a:off x="2919" y="1587413"/>
          <a:ext cx="1217651" cy="6088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Pipe &amp; Fitting</a:t>
          </a:r>
        </a:p>
      </dsp:txBody>
      <dsp:txXfrm>
        <a:off x="2919" y="1587413"/>
        <a:ext cx="1217651" cy="608825"/>
      </dsp:txXfrm>
    </dsp:sp>
    <dsp:sp modelId="{F675A13D-6EEA-45D8-877A-FA4E98A1686B}">
      <dsp:nvSpPr>
        <dsp:cNvPr id="0" name=""/>
        <dsp:cNvSpPr/>
      </dsp:nvSpPr>
      <dsp:spPr>
        <a:xfrm>
          <a:off x="1476277" y="1587413"/>
          <a:ext cx="1217651" cy="6088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Door</a:t>
          </a:r>
        </a:p>
      </dsp:txBody>
      <dsp:txXfrm>
        <a:off x="1476277" y="1587413"/>
        <a:ext cx="1217651" cy="608825"/>
      </dsp:txXfrm>
    </dsp:sp>
    <dsp:sp modelId="{596409AD-DECF-430A-B3C4-11774DDCFC9A}">
      <dsp:nvSpPr>
        <dsp:cNvPr id="0" name=""/>
        <dsp:cNvSpPr/>
      </dsp:nvSpPr>
      <dsp:spPr>
        <a:xfrm>
          <a:off x="2949634" y="1587413"/>
          <a:ext cx="1217651" cy="6088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Water Tank</a:t>
          </a:r>
        </a:p>
      </dsp:txBody>
      <dsp:txXfrm>
        <a:off x="2949634" y="1587413"/>
        <a:ext cx="1217651" cy="608825"/>
      </dsp:txXfrm>
    </dsp:sp>
    <dsp:sp modelId="{F21374E4-8295-450D-BC5D-3324086EBC57}">
      <dsp:nvSpPr>
        <dsp:cNvPr id="0" name=""/>
        <dsp:cNvSpPr/>
      </dsp:nvSpPr>
      <dsp:spPr>
        <a:xfrm>
          <a:off x="4422992" y="1587413"/>
          <a:ext cx="1217651" cy="6088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Water Tap</a:t>
          </a:r>
        </a:p>
      </dsp:txBody>
      <dsp:txXfrm>
        <a:off x="4422992" y="1587413"/>
        <a:ext cx="1217651" cy="6088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55716-B1ED-41EF-90C7-F858B74E5FF0}">
      <dsp:nvSpPr>
        <dsp:cNvPr id="0" name=""/>
        <dsp:cNvSpPr/>
      </dsp:nvSpPr>
      <dsp:spPr>
        <a:xfrm>
          <a:off x="2287837" y="905263"/>
          <a:ext cx="1618661" cy="2809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462"/>
              </a:lnTo>
              <a:lnTo>
                <a:pt x="1618661" y="140462"/>
              </a:lnTo>
              <a:lnTo>
                <a:pt x="1618661" y="28092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58E5F1-A0DD-4DCA-AD9E-8559418064A8}">
      <dsp:nvSpPr>
        <dsp:cNvPr id="0" name=""/>
        <dsp:cNvSpPr/>
      </dsp:nvSpPr>
      <dsp:spPr>
        <a:xfrm>
          <a:off x="2242117" y="905263"/>
          <a:ext cx="91440" cy="28092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92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2C847E-47FB-4A28-B61F-DF182DBE62A3}">
      <dsp:nvSpPr>
        <dsp:cNvPr id="0" name=""/>
        <dsp:cNvSpPr/>
      </dsp:nvSpPr>
      <dsp:spPr>
        <a:xfrm>
          <a:off x="669175" y="905263"/>
          <a:ext cx="1618661" cy="280924"/>
        </a:xfrm>
        <a:custGeom>
          <a:avLst/>
          <a:gdLst/>
          <a:ahLst/>
          <a:cxnLst/>
          <a:rect l="0" t="0" r="0" b="0"/>
          <a:pathLst>
            <a:path>
              <a:moveTo>
                <a:pt x="1618661" y="0"/>
              </a:moveTo>
              <a:lnTo>
                <a:pt x="1618661" y="140462"/>
              </a:lnTo>
              <a:lnTo>
                <a:pt x="0" y="140462"/>
              </a:lnTo>
              <a:lnTo>
                <a:pt x="0" y="28092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958F58-4A20-4C2C-B743-7DC0EBBD3978}">
      <dsp:nvSpPr>
        <dsp:cNvPr id="0" name=""/>
        <dsp:cNvSpPr/>
      </dsp:nvSpPr>
      <dsp:spPr>
        <a:xfrm>
          <a:off x="1115224" y="289041"/>
          <a:ext cx="2345226" cy="616221"/>
        </a:xfrm>
        <a:prstGeom prst="rect">
          <a:avLst/>
        </a:prstGeom>
        <a:solidFill>
          <a:srgbClr val="00B0F0"/>
        </a:soli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Houseware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15224" y="289041"/>
        <a:ext cx="2345226" cy="616221"/>
      </dsp:txXfrm>
    </dsp:sp>
    <dsp:sp modelId="{F1CE903A-B03C-48CA-983B-9FD43643830A}">
      <dsp:nvSpPr>
        <dsp:cNvPr id="0" name=""/>
        <dsp:cNvSpPr/>
      </dsp:nvSpPr>
      <dsp:spPr>
        <a:xfrm>
          <a:off x="307" y="1186188"/>
          <a:ext cx="1337737" cy="6688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Furniture</a:t>
          </a:r>
        </a:p>
      </dsp:txBody>
      <dsp:txXfrm>
        <a:off x="307" y="1186188"/>
        <a:ext cx="1337737" cy="668868"/>
      </dsp:txXfrm>
    </dsp:sp>
    <dsp:sp modelId="{596409AD-DECF-430A-B3C4-11774DDCFC9A}">
      <dsp:nvSpPr>
        <dsp:cNvPr id="0" name=""/>
        <dsp:cNvSpPr/>
      </dsp:nvSpPr>
      <dsp:spPr>
        <a:xfrm>
          <a:off x="1618968" y="1186188"/>
          <a:ext cx="1337737" cy="6688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Household</a:t>
          </a:r>
        </a:p>
      </dsp:txBody>
      <dsp:txXfrm>
        <a:off x="1618968" y="1186188"/>
        <a:ext cx="1337737" cy="668868"/>
      </dsp:txXfrm>
    </dsp:sp>
    <dsp:sp modelId="{F21374E4-8295-450D-BC5D-3324086EBC57}">
      <dsp:nvSpPr>
        <dsp:cNvPr id="0" name=""/>
        <dsp:cNvSpPr/>
      </dsp:nvSpPr>
      <dsp:spPr>
        <a:xfrm>
          <a:off x="3237630" y="1186188"/>
          <a:ext cx="1337737" cy="66886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"/>
                <a:satMod val="30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tint val="13500"/>
                <a:satMod val="25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ln>
          <a:noFill/>
        </a:ln>
        <a:effectLst>
          <a:outerShdw blurRad="63500" dist="25400" dir="14700000" algn="t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>
              <a:latin typeface="Arial" panose="020B0604020202020204" pitchFamily="34" charset="0"/>
              <a:cs typeface="Arial" panose="020B0604020202020204" pitchFamily="34" charset="0"/>
            </a:rPr>
            <a:t>PVC Sheet</a:t>
          </a:r>
        </a:p>
      </dsp:txBody>
      <dsp:txXfrm>
        <a:off x="3237630" y="1186188"/>
        <a:ext cx="1337737" cy="6688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96FA86-D8E6-46C3-B823-571911CA75D6}">
      <dsp:nvSpPr>
        <dsp:cNvPr id="0" name=""/>
        <dsp:cNvSpPr/>
      </dsp:nvSpPr>
      <dsp:spPr>
        <a:xfrm rot="10800000">
          <a:off x="1674807" y="651"/>
          <a:ext cx="6333047" cy="318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 Research</a:t>
          </a:r>
        </a:p>
      </dsp:txBody>
      <dsp:txXfrm rot="10800000">
        <a:off x="1754448" y="651"/>
        <a:ext cx="6253406" cy="318565"/>
      </dsp:txXfrm>
    </dsp:sp>
    <dsp:sp modelId="{442BBB54-7A03-4648-900C-509B8D0C2D04}">
      <dsp:nvSpPr>
        <dsp:cNvPr id="0" name=""/>
        <dsp:cNvSpPr/>
      </dsp:nvSpPr>
      <dsp:spPr>
        <a:xfrm>
          <a:off x="1515524" y="651"/>
          <a:ext cx="318565" cy="31856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84E500-C0F1-4B25-ADF2-4E63B5B27846}">
      <dsp:nvSpPr>
        <dsp:cNvPr id="0" name=""/>
        <dsp:cNvSpPr/>
      </dsp:nvSpPr>
      <dsp:spPr>
        <a:xfrm rot="10800000">
          <a:off x="1674807" y="408690"/>
          <a:ext cx="6333047" cy="31856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 Development</a:t>
          </a:r>
        </a:p>
      </dsp:txBody>
      <dsp:txXfrm rot="10800000">
        <a:off x="1754448" y="408690"/>
        <a:ext cx="6253406" cy="318565"/>
      </dsp:txXfrm>
    </dsp:sp>
    <dsp:sp modelId="{64E63454-71CA-4130-AEF1-B59A720AB312}">
      <dsp:nvSpPr>
        <dsp:cNvPr id="0" name=""/>
        <dsp:cNvSpPr/>
      </dsp:nvSpPr>
      <dsp:spPr>
        <a:xfrm>
          <a:off x="1515524" y="408690"/>
          <a:ext cx="318565" cy="31856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D5C5C-0727-49D6-B8FD-B6607DD70E9B}">
      <dsp:nvSpPr>
        <dsp:cNvPr id="0" name=""/>
        <dsp:cNvSpPr/>
      </dsp:nvSpPr>
      <dsp:spPr>
        <a:xfrm rot="10800000">
          <a:off x="1674807" y="816729"/>
          <a:ext cx="6333047" cy="318565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Production Planning</a:t>
          </a:r>
        </a:p>
      </dsp:txBody>
      <dsp:txXfrm rot="10800000">
        <a:off x="1754448" y="816729"/>
        <a:ext cx="6253406" cy="318565"/>
      </dsp:txXfrm>
    </dsp:sp>
    <dsp:sp modelId="{F2E1AA25-F02E-48E5-AC9B-FF9F945D1301}">
      <dsp:nvSpPr>
        <dsp:cNvPr id="0" name=""/>
        <dsp:cNvSpPr/>
      </dsp:nvSpPr>
      <dsp:spPr>
        <a:xfrm>
          <a:off x="1515524" y="816729"/>
          <a:ext cx="318565" cy="31856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>
            <a:fillRect l="-79000" r="-7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A6CEDE-B3B3-4629-A728-5901C69AD48B}">
      <dsp:nvSpPr>
        <dsp:cNvPr id="0" name=""/>
        <dsp:cNvSpPr/>
      </dsp:nvSpPr>
      <dsp:spPr>
        <a:xfrm rot="10800000">
          <a:off x="1674807" y="1224768"/>
          <a:ext cx="6333047" cy="318565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Marketing Strategy</a:t>
          </a:r>
        </a:p>
      </dsp:txBody>
      <dsp:txXfrm rot="10800000">
        <a:off x="1754448" y="1224768"/>
        <a:ext cx="6253406" cy="318565"/>
      </dsp:txXfrm>
    </dsp:sp>
    <dsp:sp modelId="{D04B494A-0EBE-44F8-8835-8C97A99C463B}">
      <dsp:nvSpPr>
        <dsp:cNvPr id="0" name=""/>
        <dsp:cNvSpPr/>
      </dsp:nvSpPr>
      <dsp:spPr>
        <a:xfrm>
          <a:off x="1515524" y="1224768"/>
          <a:ext cx="318565" cy="318565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>
            <a:fillRect l="-14000" r="-1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387D5-2926-43B5-B9D9-6642E44DB98D}">
      <dsp:nvSpPr>
        <dsp:cNvPr id="0" name=""/>
        <dsp:cNvSpPr/>
      </dsp:nvSpPr>
      <dsp:spPr>
        <a:xfrm rot="10800000">
          <a:off x="1674807" y="1632807"/>
          <a:ext cx="6333047" cy="318565"/>
        </a:xfrm>
        <a:prstGeom prst="homePlat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Sales Strategy</a:t>
          </a:r>
        </a:p>
      </dsp:txBody>
      <dsp:txXfrm rot="10800000">
        <a:off x="1754448" y="1632807"/>
        <a:ext cx="6253406" cy="318565"/>
      </dsp:txXfrm>
    </dsp:sp>
    <dsp:sp modelId="{4362B02E-03AA-4D1C-B85B-DD310986AA40}">
      <dsp:nvSpPr>
        <dsp:cNvPr id="0" name=""/>
        <dsp:cNvSpPr/>
      </dsp:nvSpPr>
      <dsp:spPr>
        <a:xfrm>
          <a:off x="1515524" y="1632807"/>
          <a:ext cx="318565" cy="318565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>
            <a:fillRect l="-36000" r="-3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0B140-59C3-4E0D-86DB-B57524703033}">
      <dsp:nvSpPr>
        <dsp:cNvPr id="0" name=""/>
        <dsp:cNvSpPr/>
      </dsp:nvSpPr>
      <dsp:spPr>
        <a:xfrm rot="10800000">
          <a:off x="1674807" y="2040846"/>
          <a:ext cx="6333047" cy="31856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Distribution and Logistics</a:t>
          </a:r>
        </a:p>
      </dsp:txBody>
      <dsp:txXfrm rot="10800000">
        <a:off x="1754448" y="2040846"/>
        <a:ext cx="6253406" cy="318565"/>
      </dsp:txXfrm>
    </dsp:sp>
    <dsp:sp modelId="{0AFF45AE-14BD-4300-A1D8-AC9B450E1A77}">
      <dsp:nvSpPr>
        <dsp:cNvPr id="0" name=""/>
        <dsp:cNvSpPr/>
      </dsp:nvSpPr>
      <dsp:spPr>
        <a:xfrm>
          <a:off x="1515524" y="2040846"/>
          <a:ext cx="318565" cy="318565"/>
        </a:xfrm>
        <a:prstGeom prst="ellipse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>
            <a:fillRect l="-44000" r="-4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A6F14-2791-4E94-8F8A-9DF15F9D96D0}">
      <dsp:nvSpPr>
        <dsp:cNvPr id="0" name=""/>
        <dsp:cNvSpPr/>
      </dsp:nvSpPr>
      <dsp:spPr>
        <a:xfrm rot="10800000">
          <a:off x="1674807" y="2448885"/>
          <a:ext cx="6333047" cy="318565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Customer Service</a:t>
          </a:r>
        </a:p>
      </dsp:txBody>
      <dsp:txXfrm rot="10800000">
        <a:off x="1754448" y="2448885"/>
        <a:ext cx="6253406" cy="318565"/>
      </dsp:txXfrm>
    </dsp:sp>
    <dsp:sp modelId="{FF8DF440-3C50-4E31-AE9B-F28CD7E18170}">
      <dsp:nvSpPr>
        <dsp:cNvPr id="0" name=""/>
        <dsp:cNvSpPr/>
      </dsp:nvSpPr>
      <dsp:spPr>
        <a:xfrm>
          <a:off x="1515524" y="2448885"/>
          <a:ext cx="318565" cy="318565"/>
        </a:xfrm>
        <a:prstGeom prst="ellipse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CBE6DE-616A-4758-AEFE-E29964026CFD}">
      <dsp:nvSpPr>
        <dsp:cNvPr id="0" name=""/>
        <dsp:cNvSpPr/>
      </dsp:nvSpPr>
      <dsp:spPr>
        <a:xfrm rot="10800000">
          <a:off x="1674807" y="2856924"/>
          <a:ext cx="6333047" cy="318565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Financial Planning</a:t>
          </a:r>
        </a:p>
      </dsp:txBody>
      <dsp:txXfrm rot="10800000">
        <a:off x="1754448" y="2856924"/>
        <a:ext cx="6253406" cy="318565"/>
      </dsp:txXfrm>
    </dsp:sp>
    <dsp:sp modelId="{93B594DE-F43C-4F31-AF56-CF8F07D292E9}">
      <dsp:nvSpPr>
        <dsp:cNvPr id="0" name=""/>
        <dsp:cNvSpPr/>
      </dsp:nvSpPr>
      <dsp:spPr>
        <a:xfrm>
          <a:off x="1515524" y="2856924"/>
          <a:ext cx="318565" cy="318565"/>
        </a:xfrm>
        <a:prstGeom prst="ellipse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97F9E9-7F9E-4D9B-87F9-5148465D78FA}">
      <dsp:nvSpPr>
        <dsp:cNvPr id="0" name=""/>
        <dsp:cNvSpPr/>
      </dsp:nvSpPr>
      <dsp:spPr>
        <a:xfrm rot="10800000">
          <a:off x="1674807" y="3264964"/>
          <a:ext cx="6333047" cy="318565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479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rPr>
            <a:t>Monitoring and Evaluation</a:t>
          </a:r>
        </a:p>
      </dsp:txBody>
      <dsp:txXfrm rot="10800000">
        <a:off x="1754448" y="3264964"/>
        <a:ext cx="6253406" cy="318565"/>
      </dsp:txXfrm>
    </dsp:sp>
    <dsp:sp modelId="{78D61F79-E191-40BC-B81F-46D3A25DE849}">
      <dsp:nvSpPr>
        <dsp:cNvPr id="0" name=""/>
        <dsp:cNvSpPr/>
      </dsp:nvSpPr>
      <dsp:spPr>
        <a:xfrm>
          <a:off x="1515524" y="3264964"/>
          <a:ext cx="318565" cy="318565"/>
        </a:xfrm>
        <a:prstGeom prst="ellipse">
          <a:avLst/>
        </a:prstGeom>
        <a:blipFill>
          <a:blip xmlns:r="http://schemas.openxmlformats.org/officeDocument/2006/relationships"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41E70-4BA4-41BD-81E3-23CB55B9851D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A93603-4BD6-4D67-A237-FF6F44CE5C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35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93603-4BD6-4D67-A237-FF6F44CE5C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62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3400F-86FD-4BBD-A178-DF3994DACE9C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589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2840E-AC0C-47D5-B427-C7CA8832F8C5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807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90EF48-4593-4A7B-B257-B41A36901CF4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37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96277-464E-4889-985F-B1CE049B0BBA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066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CB718-BCD4-4AFC-B654-B09F33775BB2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77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2C69F-0C94-4745-A25A-89B5419EB90C}" type="datetime1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566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865C8-DDB1-4E67-9491-C2630D159D2F}" type="datetime1">
              <a:rPr lang="en-US" smtClean="0"/>
              <a:t>10/7/2024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41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4051-FDE2-4751-932A-FA6E3069E14A}" type="datetime1">
              <a:rPr lang="en-US" smtClean="0"/>
              <a:t>10/7/2024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379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70B-D4BC-41EB-99C6-6C54AFE9706C}" type="datetime1">
              <a:rPr lang="en-US" smtClean="0"/>
              <a:t>10/7/2024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685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EBC25-68A5-432E-B017-55A9C62D653A}" type="datetime1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049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007F012-F9B1-4A96-B665-6526B4B32CB9}" type="datetime1">
              <a:rPr lang="en-US" smtClean="0"/>
              <a:t>10/7/2024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r>
              <a:rPr lang="en-US"/>
              <a:t>BanglaTech Manufacturing Ltd.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55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0DEAD4-73BF-4746-91AD-8F60632EC379}" type="datetime1">
              <a:rPr lang="en-US" smtClean="0"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BanglaTech Manufacturing Ltd.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6407B54-2DAD-491F-9405-2EE14B4130E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933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17/06/relationships/model3d" Target="../media/model3d1.glb"/><Relationship Id="rId4" Type="http://schemas.openxmlformats.org/officeDocument/2006/relationships/hyperlink" Target="https://www.pngall.com/hob-gas-stove-png/" TargetMode="Externa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31C4A-1554-8307-56F5-58B2E2A11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1687" y="1200150"/>
            <a:ext cx="9111677" cy="2479511"/>
          </a:xfrm>
        </p:spPr>
        <p:txBody>
          <a:bodyPr>
            <a:normAutofit/>
          </a:bodyPr>
          <a:lstStyle/>
          <a:p>
            <a:pPr algn="ctr"/>
            <a:r>
              <a:rPr lang="en-US" sz="8800" b="1" cap="none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gency FB" panose="020B0503020202020204" pitchFamily="34" charset="0"/>
              </a:rPr>
              <a:t>Welcome to My Presentation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289B0BD-C39A-4B12-BC7A-10100C8934D2}"/>
              </a:ext>
            </a:extLst>
          </p:cNvPr>
          <p:cNvSpPr/>
          <p:nvPr/>
        </p:nvSpPr>
        <p:spPr>
          <a:xfrm>
            <a:off x="5257796" y="71438"/>
            <a:ext cx="2793664" cy="92868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1200"/>
              </a:spcBef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National Polymer Industries PLC.</a:t>
            </a:r>
            <a:endParaRPr lang="en-US" sz="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2899F-95BA-4C93-97ED-54C0EE5D03F2}"/>
              </a:ext>
            </a:extLst>
          </p:cNvPr>
          <p:cNvSpPr txBox="1"/>
          <p:nvPr/>
        </p:nvSpPr>
        <p:spPr>
          <a:xfrm>
            <a:off x="900114" y="3614738"/>
            <a:ext cx="10732564" cy="1429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200" i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rgbClr val="00B0F0"/>
                </a:solidFill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MEHADI HASAN</a:t>
            </a:r>
            <a:endParaRPr lang="en-US" sz="3200" i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rgbClr val="00B0F0"/>
              </a:solidFill>
              <a:effectLst/>
              <a:latin typeface="Bodoni MT Black" panose="02070A03080606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400" i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rgbClr val="00B0F0"/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DEPARTMENT OF ACCOUNTING &amp; INFORMATION SYSTEMS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i="1" dirty="0">
                <a:ln>
                  <a:solidFill>
                    <a:schemeClr val="tx2">
                      <a:lumMod val="75000"/>
                    </a:schemeClr>
                  </a:solidFill>
                </a:ln>
                <a:solidFill>
                  <a:srgbClr val="00B0F0"/>
                </a:solidFill>
                <a:effectLst/>
                <a:latin typeface="Bodoni MT Black" panose="02070A030806060202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BATCH-29 (OFFICE APPLICATION)</a:t>
            </a:r>
            <a:endParaRPr lang="en-US" sz="2400" i="1" dirty="0">
              <a:ln>
                <a:solidFill>
                  <a:schemeClr val="tx2">
                    <a:lumMod val="75000"/>
                  </a:schemeClr>
                </a:solidFill>
              </a:ln>
              <a:solidFill>
                <a:srgbClr val="00B0F0"/>
              </a:solidFill>
              <a:effectLst/>
              <a:latin typeface="Bodoni MT Black" panose="02070A030806060202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ECC29F-0CE6-41C5-9D8C-01F311A8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65814" y="96906"/>
            <a:ext cx="3500715" cy="309201"/>
          </a:xfrm>
        </p:spPr>
        <p:txBody>
          <a:bodyPr/>
          <a:lstStyle/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08/10/2024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D49C79-01ED-4888-866A-0204F5811D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40" y="-199565"/>
            <a:ext cx="2245440" cy="10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12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71C586F-F028-7E78-D566-61169EB131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9363415"/>
              </p:ext>
            </p:extLst>
          </p:nvPr>
        </p:nvGraphicFramePr>
        <p:xfrm>
          <a:off x="1371600" y="1970313"/>
          <a:ext cx="9523379" cy="35841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BC4FC-F12B-463F-BEDF-B5BA81D9E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146AD-ADC8-413A-9BCF-E8014B221423}"/>
              </a:ext>
            </a:extLst>
          </p:cNvPr>
          <p:cNvSpPr txBox="1"/>
          <p:nvPr/>
        </p:nvSpPr>
        <p:spPr>
          <a:xfrm>
            <a:off x="1428745" y="1271588"/>
            <a:ext cx="9163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SG" sz="1800" i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Flow Chart of Business Plan of </a:t>
            </a:r>
            <a:r>
              <a:rPr lang="en-US" sz="1800" i="1" dirty="0">
                <a:solidFill>
                  <a:srgbClr val="00B0F0"/>
                </a:solidFill>
                <a:effectLst/>
                <a:latin typeface="Arial Black" panose="020B0A04020102020204" pitchFamily="34" charset="0"/>
                <a:ea typeface="Times New Roman" panose="02020603050405020304" pitchFamily="18" charset="0"/>
              </a:rPr>
              <a:t>National Polymer </a:t>
            </a:r>
            <a:r>
              <a:rPr lang="en-US" i="1" dirty="0">
                <a:solidFill>
                  <a:srgbClr val="00B0F0"/>
                </a:solidFill>
                <a:latin typeface="Arial Black" panose="020B0A04020102020204" pitchFamily="34" charset="0"/>
                <a:ea typeface="Times New Roman" panose="02020603050405020304" pitchFamily="18" charset="0"/>
              </a:rPr>
              <a:t>Industries PLC.</a:t>
            </a:r>
            <a:endParaRPr lang="en-US" i="1" dirty="0">
              <a:solidFill>
                <a:srgbClr val="00B0F0"/>
              </a:solidFill>
              <a:latin typeface="Arial Black" panose="020B0A04020102020204" pitchFamily="34" charset="0"/>
            </a:endParaRPr>
          </a:p>
          <a:p>
            <a:pPr marR="0" lvl="2"/>
            <a:endParaRPr lang="en-US" sz="1800" i="1" dirty="0">
              <a:solidFill>
                <a:srgbClr val="00B0F0"/>
              </a:solidFill>
              <a:effectLst/>
              <a:latin typeface="Arial Black" panose="020B0A040201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579706-BAAE-4D1D-850D-712A17D50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33" y="-85265"/>
            <a:ext cx="2245440" cy="1080828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DAAEFFBD-863F-4ED7-BAE3-27DB87DEE8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285751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2982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56DF2E-0663-4636-9D9A-3DD728FC8E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300038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317AA-E318-4815-8446-158C06028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D6AF6D6-0A56-4302-9C0C-0F59945D6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900648"/>
              </p:ext>
            </p:extLst>
          </p:nvPr>
        </p:nvGraphicFramePr>
        <p:xfrm>
          <a:off x="914401" y="2414488"/>
          <a:ext cx="3434408" cy="3030855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1759674">
                  <a:extLst>
                    <a:ext uri="{9D8B030D-6E8A-4147-A177-3AD203B41FA5}">
                      <a16:colId xmlns:a16="http://schemas.microsoft.com/office/drawing/2014/main" val="3107247380"/>
                    </a:ext>
                  </a:extLst>
                </a:gridCol>
                <a:gridCol w="1674734">
                  <a:extLst>
                    <a:ext uri="{9D8B030D-6E8A-4147-A177-3AD203B41FA5}">
                      <a16:colId xmlns:a16="http://schemas.microsoft.com/office/drawing/2014/main" val="1819629692"/>
                    </a:ext>
                  </a:extLst>
                </a:gridCol>
              </a:tblGrid>
              <a:tr h="248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Product 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397673"/>
                  </a:ext>
                </a:extLst>
              </a:tr>
              <a:tr h="476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Bathroom Fittings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49958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552425"/>
                  </a:ext>
                </a:extLst>
              </a:tr>
              <a:tr h="248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Gas Stove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80331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97612"/>
                  </a:ext>
                </a:extLst>
              </a:tr>
              <a:tr h="248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Kitchen Sink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37656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421799"/>
                  </a:ext>
                </a:extLst>
              </a:tr>
              <a:tr h="248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Taplon Tape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29903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541951"/>
                  </a:ext>
                </a:extLst>
              </a:tr>
              <a:tr h="248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Upvc Door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38730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883322"/>
                  </a:ext>
                </a:extLst>
              </a:tr>
              <a:tr h="248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Upvc Fittings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288582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0440183"/>
                  </a:ext>
                </a:extLst>
              </a:tr>
              <a:tr h="248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Upvc Pipe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73851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40879"/>
                  </a:ext>
                </a:extLst>
              </a:tr>
              <a:tr h="248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Water Pump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3485943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231447"/>
                  </a:ext>
                </a:extLst>
              </a:tr>
              <a:tr h="248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Water Tank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</a:rPr>
                        <a:t>63218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780609"/>
                  </a:ext>
                </a:extLst>
              </a:tr>
              <a:tr h="2482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Grand Total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</a:rPr>
                        <a:t>4148172</a:t>
                      </a:r>
                      <a:endParaRPr lang="en-US" sz="14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1041559"/>
                  </a:ext>
                </a:extLst>
              </a:tr>
            </a:tbl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5BEEBA0-1E54-4E4C-A384-7BB9B57CDD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155669"/>
              </p:ext>
            </p:extLst>
          </p:nvPr>
        </p:nvGraphicFramePr>
        <p:xfrm>
          <a:off x="4705364" y="2228850"/>
          <a:ext cx="6853224" cy="3206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A5D8C50-793C-4094-BA38-C78DC5C2C446}"/>
              </a:ext>
            </a:extLst>
          </p:cNvPr>
          <p:cNvSpPr txBox="1"/>
          <p:nvPr/>
        </p:nvSpPr>
        <p:spPr>
          <a:xfrm>
            <a:off x="3343284" y="900115"/>
            <a:ext cx="4367212" cy="523220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Product Sales Report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F65C53-E939-40C6-B770-2E3EE7BBF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5" y="-113840"/>
            <a:ext cx="2245440" cy="10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7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1D21808-AB28-8ADD-B4E5-A6FD5C4B0F86}"/>
              </a:ext>
            </a:extLst>
          </p:cNvPr>
          <p:cNvSpPr txBox="1"/>
          <p:nvPr/>
        </p:nvSpPr>
        <p:spPr>
          <a:xfrm>
            <a:off x="6930937" y="2754084"/>
            <a:ext cx="3450772" cy="2318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0D415-BB90-4E1A-AA04-31510E610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1A65FFB-2618-4BF5-89F3-39EC1E82C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360473"/>
              </p:ext>
            </p:extLst>
          </p:nvPr>
        </p:nvGraphicFramePr>
        <p:xfrm>
          <a:off x="796752" y="2235434"/>
          <a:ext cx="3458086" cy="3355955"/>
        </p:xfrm>
        <a:graphic>
          <a:graphicData uri="http://schemas.openxmlformats.org/drawingml/2006/table">
            <a:tbl>
              <a:tblPr>
                <a:tableStyleId>{327F97BB-C833-4FB7-BDE5-3F7075034690}</a:tableStyleId>
              </a:tblPr>
              <a:tblGrid>
                <a:gridCol w="1807636">
                  <a:extLst>
                    <a:ext uri="{9D8B030D-6E8A-4147-A177-3AD203B41FA5}">
                      <a16:colId xmlns:a16="http://schemas.microsoft.com/office/drawing/2014/main" val="2613136677"/>
                    </a:ext>
                  </a:extLst>
                </a:gridCol>
                <a:gridCol w="1650450">
                  <a:extLst>
                    <a:ext uri="{9D8B030D-6E8A-4147-A177-3AD203B41FA5}">
                      <a16:colId xmlns:a16="http://schemas.microsoft.com/office/drawing/2014/main" val="891235998"/>
                    </a:ext>
                  </a:extLst>
                </a:gridCol>
              </a:tblGrid>
              <a:tr h="671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Month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94611"/>
                  </a:ext>
                </a:extLst>
              </a:tr>
              <a:tr h="671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Jan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3835403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286752"/>
                  </a:ext>
                </a:extLst>
              </a:tr>
              <a:tr h="671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Feb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145286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8240187"/>
                  </a:ext>
                </a:extLst>
              </a:tr>
              <a:tr h="671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Mar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>
                          <a:effectLst/>
                        </a:rPr>
                        <a:t>167483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2287843"/>
                  </a:ext>
                </a:extLst>
              </a:tr>
              <a:tr h="671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none" strike="noStrike" dirty="0">
                          <a:effectLst/>
                        </a:rPr>
                        <a:t>Grand Total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u="sng" strike="noStrike" dirty="0">
                          <a:effectLst/>
                        </a:rPr>
                        <a:t>4148172</a:t>
                      </a:r>
                      <a:endParaRPr lang="en-US" sz="1800" b="1" i="0" u="sng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9671013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B01AE4F3-E186-4CA8-BAB3-2FCD15B8C9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72368716"/>
              </p:ext>
            </p:extLst>
          </p:nvPr>
        </p:nvGraphicFramePr>
        <p:xfrm>
          <a:off x="4924431" y="2235434"/>
          <a:ext cx="5938836" cy="32509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33EDDDEA-1644-419B-92ED-AE70858656FD}"/>
              </a:ext>
            </a:extLst>
          </p:cNvPr>
          <p:cNvSpPr txBox="1"/>
          <p:nvPr/>
        </p:nvSpPr>
        <p:spPr>
          <a:xfrm>
            <a:off x="2714625" y="1143000"/>
            <a:ext cx="7372958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</a:pPr>
            <a:r>
              <a:rPr lang="en-US" sz="1800" b="1" kern="0" dirty="0">
                <a:solidFill>
                  <a:srgbClr val="365F91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Statistics of sold products in the last 3 months ( January – March 2024)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124BE2-F290-4BB7-9F13-B8DE88AAD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31" y="-142416"/>
            <a:ext cx="2245440" cy="1080828"/>
          </a:xfrm>
          <a:prstGeom prst="rect">
            <a:avLst/>
          </a:prstGeom>
        </p:spPr>
      </p:pic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406FA15-B5CC-44DE-AD00-2E792DC2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300038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15261152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Graphic spid="1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EA462-1F8F-4D35-8FB2-9F276DCFE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E01782B-53B7-4949-B109-0D70BAFFA4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03615"/>
              </p:ext>
            </p:extLst>
          </p:nvPr>
        </p:nvGraphicFramePr>
        <p:xfrm>
          <a:off x="842960" y="2243137"/>
          <a:ext cx="3300416" cy="2943227"/>
        </p:xfrm>
        <a:graphic>
          <a:graphicData uri="http://schemas.openxmlformats.org/drawingml/2006/table">
            <a:tbl>
              <a:tblPr>
                <a:tableStyleId>{638B1855-1B75-4FBE-930C-398BA8C253C6}</a:tableStyleId>
              </a:tblPr>
              <a:tblGrid>
                <a:gridCol w="1725217">
                  <a:extLst>
                    <a:ext uri="{9D8B030D-6E8A-4147-A177-3AD203B41FA5}">
                      <a16:colId xmlns:a16="http://schemas.microsoft.com/office/drawing/2014/main" val="785605155"/>
                    </a:ext>
                  </a:extLst>
                </a:gridCol>
                <a:gridCol w="1575199">
                  <a:extLst>
                    <a:ext uri="{9D8B030D-6E8A-4147-A177-3AD203B41FA5}">
                      <a16:colId xmlns:a16="http://schemas.microsoft.com/office/drawing/2014/main" val="27228298"/>
                    </a:ext>
                  </a:extLst>
                </a:gridCol>
              </a:tblGrid>
              <a:tr h="42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Area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Total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758227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Barishal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306663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921797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Chittagong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74760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000460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Dhaka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116942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823912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Khulna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3615495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288216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Mymensingh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34312</a:t>
                      </a:r>
                      <a:endParaRPr lang="en-US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6971440"/>
                  </a:ext>
                </a:extLst>
              </a:tr>
              <a:tr h="42046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Grand Total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sng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4148172</a:t>
                      </a:r>
                      <a:endParaRPr lang="en-US" sz="1400" b="1" i="0" u="sng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049422"/>
                  </a:ext>
                </a:extLst>
              </a:tr>
            </a:tbl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B0F06A1-AC0D-422F-9FE7-13A2F22AF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5393489"/>
              </p:ext>
            </p:extLst>
          </p:nvPr>
        </p:nvGraphicFramePr>
        <p:xfrm>
          <a:off x="5086360" y="2243138"/>
          <a:ext cx="5938836" cy="2943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C5371764-7992-4B42-9BAC-41C9A937F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70" y="-185276"/>
            <a:ext cx="2245440" cy="10808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1ACC76-3B2A-4CE4-9B02-76651F8D4E11}"/>
              </a:ext>
            </a:extLst>
          </p:cNvPr>
          <p:cNvSpPr txBox="1"/>
          <p:nvPr/>
        </p:nvSpPr>
        <p:spPr>
          <a:xfrm>
            <a:off x="3491367" y="1014413"/>
            <a:ext cx="3809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Area Sales Report</a:t>
            </a:r>
          </a:p>
        </p:txBody>
      </p:sp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E4987078-9A49-4D10-82E6-4A0B8B463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300038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12518706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180B80-13BD-45E4-9310-ADFD9AFD3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14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794556-A74B-4510-A0D5-AB555A572477}"/>
              </a:ext>
            </a:extLst>
          </p:cNvPr>
          <p:cNvSpPr/>
          <p:nvPr/>
        </p:nvSpPr>
        <p:spPr>
          <a:xfrm>
            <a:off x="1361872" y="2188723"/>
            <a:ext cx="9659566" cy="26751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latin typeface="Bauhaus 93" panose="04030905020B02020C02" pitchFamily="82" charset="0"/>
              </a:rPr>
              <a:t>THANK YOU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DA06DB-3958-489B-AC4F-E8351DC1E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96" y="-185279"/>
            <a:ext cx="2245440" cy="1080828"/>
          </a:xfrm>
          <a:prstGeom prst="rect">
            <a:avLst/>
          </a:prstGeom>
        </p:spPr>
      </p:pic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0E90ECE8-6C70-43B6-8F54-DE1D67C1BA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300038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295540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34">
            <a:extLst>
              <a:ext uri="{FF2B5EF4-FFF2-40B4-BE49-F238E27FC236}">
                <a16:creationId xmlns:a16="http://schemas.microsoft.com/office/drawing/2014/main" id="{534E4848-ECAA-49A3-8719-30C7AF06C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Mission and Vision</a:t>
            </a:r>
            <a:br>
              <a:rPr lang="en-US" sz="2400" b="1" i="1" dirty="0">
                <a:solidFill>
                  <a:srgbClr val="365F91"/>
                </a:solidFill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F8A9E3-B415-457A-92DB-ED762289E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2</a:t>
            </a:fld>
            <a:endParaRPr lang="en-US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0478B49-FC6C-4894-9311-E87B24E1D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61" y="-286380"/>
            <a:ext cx="1905000" cy="1272146"/>
          </a:xfrm>
          <a:prstGeom prst="rect">
            <a:avLst/>
          </a:prstGeom>
        </p:spPr>
      </p:pic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8502E044-5495-4522-B9BB-F8B5907BEA4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450975" y="2016125"/>
            <a:ext cx="9604375" cy="330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  <a:buNone/>
            </a:pPr>
            <a:endParaRPr lang="en-US" sz="1400" b="1" i="1" dirty="0">
              <a:solidFill>
                <a:srgbClr val="365F9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02060"/>
                </a:solidFill>
              </a:rPr>
              <a:t>VISION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/>
              <a:t>Our vision is to establish NATIONAL POLYMER INDUSTRIES PLC. as a role model in the Plastic Industry of Bangladesh with innovative quality products, services and solutions.</a:t>
            </a: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b="1" dirty="0">
                <a:solidFill>
                  <a:srgbClr val="002060"/>
                </a:solidFill>
              </a:rPr>
              <a:t> MISSION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/>
              <a:t>Our corporate mission is to be the eminent manufacturer of the best quality products for our existing and potential customers through: Product leadership; Excellent value and Superior quality services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61220FD0-0552-4FD7-A24D-6ABA34C1E6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300038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32504068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68BB8-CA9C-48E3-BB3F-2C9C14643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0588B-F390-4C9E-823E-C67BEA805DFD}"/>
              </a:ext>
            </a:extLst>
          </p:cNvPr>
          <p:cNvSpPr txBox="1"/>
          <p:nvPr/>
        </p:nvSpPr>
        <p:spPr>
          <a:xfrm>
            <a:off x="1347537" y="2107064"/>
            <a:ext cx="9817768" cy="3150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CORE VALUES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/>
              <a:t>Shareholders: </a:t>
            </a:r>
            <a:r>
              <a:rPr lang="en-US" dirty="0"/>
              <a:t>Create sustainable value for our shareholders by utilizing an honest and efficient business methodology;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dirty="0"/>
              <a:t> </a:t>
            </a:r>
            <a:r>
              <a:rPr lang="en-US" b="1" dirty="0"/>
              <a:t>Customers: </a:t>
            </a:r>
            <a:r>
              <a:rPr lang="en-US" dirty="0"/>
              <a:t>Render quality services to our customers by using the state-of-the-art technology, offering diversified quality products to fulfill their needs to the best of our abilities;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/>
              <a:t>Employees: </a:t>
            </a:r>
            <a:r>
              <a:rPr lang="en-US" dirty="0"/>
              <a:t>Be reliant on the inherent talents of the employees. Work together to attain goal and reward the skills and talents of everyone at the work place; and 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b="1" dirty="0"/>
              <a:t>Community: </a:t>
            </a:r>
            <a:r>
              <a:rPr lang="en-US" dirty="0"/>
              <a:t>To serve the society through employment generation with equal opportunities, support the community and be a responsible corporate citizen.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3DAF4E-50D0-4635-AB6F-45121F9A110A}"/>
              </a:ext>
            </a:extLst>
          </p:cNvPr>
          <p:cNvSpPr txBox="1"/>
          <p:nvPr/>
        </p:nvSpPr>
        <p:spPr>
          <a:xfrm>
            <a:off x="1652337" y="1283368"/>
            <a:ext cx="7503694" cy="4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400" b="1" i="1" dirty="0"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 Values</a:t>
            </a:r>
            <a:endParaRPr lang="en-US" b="1" i="1" dirty="0">
              <a:solidFill>
                <a:srgbClr val="365F9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267375-C2FC-4298-9A86-B24360252243}"/>
              </a:ext>
            </a:extLst>
          </p:cNvPr>
          <p:cNvSpPr txBox="1"/>
          <p:nvPr/>
        </p:nvSpPr>
        <p:spPr>
          <a:xfrm>
            <a:off x="2314575" y="639571"/>
            <a:ext cx="1457325" cy="503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11D065-3FB4-4FBD-A54C-83E93A00B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14" y="-192955"/>
            <a:ext cx="1946785" cy="1300050"/>
          </a:xfrm>
          <a:prstGeom prst="rect">
            <a:avLst/>
          </a:prstGeom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7D4E670A-5FA0-472F-BBD1-C3F547C4A5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300038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325955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46507-AAEA-4DF2-9D61-A6657A414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4</a:t>
            </a:fld>
            <a:endParaRPr 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E13AFD4-7F57-44F8-A6A5-6DDC776DD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946" y="1910428"/>
            <a:ext cx="9234811" cy="120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latin typeface="Arial" panose="020B0604020202020204" pitchFamily="34" charset="0"/>
                <a:ea typeface="Times New Roman" panose="02020603050405020304" pitchFamily="18" charset="0"/>
              </a:rPr>
              <a:t>National Polymer Industries PLC.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offers a diverse range of products </a:t>
            </a:r>
            <a:r>
              <a:rPr lang="en-US" altLang="en-US" sz="2000" dirty="0">
                <a:ea typeface="Times New Roman" panose="02020603050405020304" pitchFamily="18" charset="0"/>
              </a:rPr>
              <a:t>category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endParaRPr lang="en-US" altLang="en-US" sz="1600" dirty="0">
              <a:ea typeface="Times New Roman" panose="02020603050405020304" pitchFamily="18" charset="0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D94820-4D7D-4A77-BBE4-5FF4FDD1F014}"/>
              </a:ext>
            </a:extLst>
          </p:cNvPr>
          <p:cNvSpPr txBox="1"/>
          <p:nvPr/>
        </p:nvSpPr>
        <p:spPr>
          <a:xfrm rot="10800000" flipV="1">
            <a:off x="1941095" y="1363579"/>
            <a:ext cx="8634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1" u="none" strike="noStrike" cap="none" normalizeH="0" baseline="0" dirty="0">
                <a:ln>
                  <a:noFill/>
                </a:ln>
                <a:solidFill>
                  <a:srgbClr val="365F9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Products </a:t>
            </a:r>
            <a:r>
              <a:rPr lang="en-US" altLang="en-US" i="1" dirty="0">
                <a:solidFill>
                  <a:srgbClr val="365F9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endParaRPr kumimoji="0" lang="en-US" altLang="en-US" sz="1800" b="0" i="1" u="none" strike="noStrike" cap="none" normalizeH="0" baseline="0" dirty="0">
              <a:ln>
                <a:noFill/>
              </a:ln>
              <a:solidFill>
                <a:srgbClr val="365F9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A2D3D6F-6BA5-4554-8EFA-F8BF8C1E68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339911"/>
              </p:ext>
            </p:extLst>
          </p:nvPr>
        </p:nvGraphicFramePr>
        <p:xfrm>
          <a:off x="200024" y="2114018"/>
          <a:ext cx="5643563" cy="2967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EEEE3D18-DC14-4734-95AE-86AF212917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4764504"/>
              </p:ext>
            </p:extLst>
          </p:nvPr>
        </p:nvGraphicFramePr>
        <p:xfrm>
          <a:off x="6865938" y="2499340"/>
          <a:ext cx="4575675" cy="2144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249EE7EC-FC36-401E-9AB1-808E018023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97" y="-257804"/>
            <a:ext cx="1905000" cy="1272146"/>
          </a:xfrm>
          <a:prstGeom prst="rect">
            <a:avLst/>
          </a:prstGeom>
        </p:spPr>
      </p:pic>
      <p:sp>
        <p:nvSpPr>
          <p:cNvPr id="22" name="Date Placeholder 2">
            <a:extLst>
              <a:ext uri="{FF2B5EF4-FFF2-40B4-BE49-F238E27FC236}">
                <a16:creationId xmlns:a16="http://schemas.microsoft.com/office/drawing/2014/main" id="{CD3EA30A-784F-45DC-8E07-381FE88AB4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300038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41705124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19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810778-D14C-43BA-B9D4-1D74F2A6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5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3AA82B3-4A19-4D7E-BD4C-9EE71277C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Upvc Fittings and Pipe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1C08430-F14E-4512-9299-5CD16C04D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900" y="1284891"/>
            <a:ext cx="5778453" cy="3287109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  <a:scene3d>
            <a:camera prst="perspectiveFront"/>
            <a:lightRig rig="threePt" dir="t"/>
          </a:scene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577F33C-EB7E-4CB4-8B4E-FE9A1513A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" y="1769811"/>
            <a:ext cx="5081158" cy="3287109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6DBC3B2-7037-44F3-89D5-D2EC12ACB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915" y="-192955"/>
            <a:ext cx="1905000" cy="1272146"/>
          </a:xfrm>
          <a:prstGeom prst="rect">
            <a:avLst/>
          </a:prstGeom>
        </p:spPr>
      </p:pic>
      <p:sp>
        <p:nvSpPr>
          <p:cNvPr id="8" name="Date Placeholder 2">
            <a:extLst>
              <a:ext uri="{FF2B5EF4-FFF2-40B4-BE49-F238E27FC236}">
                <a16:creationId xmlns:a16="http://schemas.microsoft.com/office/drawing/2014/main" id="{61AC90A3-FC8A-4EDF-A27C-F25790DAF8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300038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376738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7A1C8-458E-4B6B-9B49-B793AF4A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6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4762AF-53A8-4863-A577-03723FEDB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 Tank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A45AA-C1C0-4A60-A3F3-7730BD870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37" y="2155267"/>
            <a:ext cx="3899098" cy="2105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C7FAAF-671B-40CF-B4D3-90DD4763F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37" y="1490315"/>
            <a:ext cx="5724442" cy="2919455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FF874C-660D-4EFD-8AA4-B8A3FE12A0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5" y="14750"/>
            <a:ext cx="2245440" cy="1080828"/>
          </a:xfrm>
          <a:prstGeom prst="rect">
            <a:avLst/>
          </a:prstGeom>
        </p:spPr>
      </p:pic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B4182C57-ABA4-49E8-961C-3B0286A383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300038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12701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7A1C8-458E-4B6B-9B49-B793AF4A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407B54-2DAD-491F-9405-2EE14B4130E4}" type="slidenum">
              <a:rPr lang="en-US" smtClean="0"/>
              <a:t>7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A4762AF-53A8-4863-A577-03723FEDB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Upvc Door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F874C-660D-4EFD-8AA4-B8A3FE12A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5" y="14750"/>
            <a:ext cx="2245440" cy="1080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DA6A0C-47ED-4E83-8660-97F5D7E0C4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6" y="2018702"/>
            <a:ext cx="4845808" cy="2743632"/>
          </a:xfrm>
          <a:prstGeom prst="rect">
            <a:avLst/>
          </a:prstGeom>
          <a:effectLst>
            <a:reflection blurRad="6350" stA="50000" endA="300" endPos="9000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EBF40F-A011-45AD-B84C-D74E6B263F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939" y="2281407"/>
            <a:ext cx="3810000" cy="3238334"/>
          </a:xfrm>
          <a:prstGeom prst="rect">
            <a:avLst/>
          </a:prstGeom>
          <a:effectLst>
            <a:reflection blurRad="6350" stA="50000" endA="300" endPos="55500" dist="508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74B2CDD4-73CB-4AF9-BE5A-E88576345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300038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286107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7A1C8-458E-4B6B-9B49-B793AF4A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/>
          <a:lstStyle/>
          <a:p>
            <a:fld id="{26407B54-2DAD-491F-9405-2EE14B4130E4}" type="slidenum">
              <a:rPr lang="en-US" smtClean="0"/>
              <a:t>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F874C-660D-4EFD-8AA4-B8A3FE12A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5" y="14750"/>
            <a:ext cx="2245440" cy="1080828"/>
          </a:xfrm>
          <a:prstGeom prst="rect">
            <a:avLst/>
          </a:prstGeom>
        </p:spPr>
      </p:pic>
      <p:pic>
        <p:nvPicPr>
          <p:cNvPr id="4098" name="Picture 2" descr="Bathroom Fittings in Chennai at ₹ 20 - ₹ 16,000 / Pc by Shams Brothers -  Justdial">
            <a:extLst>
              <a:ext uri="{FF2B5EF4-FFF2-40B4-BE49-F238E27FC236}">
                <a16:creationId xmlns:a16="http://schemas.microsoft.com/office/drawing/2014/main" id="{58417185-83B7-48F6-823D-C1C81F4468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32" y="1985961"/>
            <a:ext cx="4286250" cy="358616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A0F608-95C4-4FC6-A0BB-C8B379BD5380}"/>
              </a:ext>
            </a:extLst>
          </p:cNvPr>
          <p:cNvSpPr txBox="1"/>
          <p:nvPr/>
        </p:nvSpPr>
        <p:spPr>
          <a:xfrm>
            <a:off x="1633979" y="1171437"/>
            <a:ext cx="286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Bathroom Fittings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FF690AC-8860-4A91-AB99-5CE1AC684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0485" y="1985961"/>
            <a:ext cx="3905227" cy="3586166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FDFE1F-7595-477C-AAC1-1C8B2FDC817C}"/>
              </a:ext>
            </a:extLst>
          </p:cNvPr>
          <p:cNvSpPr txBox="1"/>
          <p:nvPr/>
        </p:nvSpPr>
        <p:spPr>
          <a:xfrm>
            <a:off x="8358191" y="1157288"/>
            <a:ext cx="288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Taplon Tape</a:t>
            </a:r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EA50DADF-ED94-4CDA-86A3-8167EA6B6C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300038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217560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7A1C8-458E-4B6B-9B49-B793AF4A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/>
          <a:lstStyle/>
          <a:p>
            <a:fld id="{26407B54-2DAD-491F-9405-2EE14B4130E4}" type="slidenum">
              <a:rPr lang="en-US" smtClean="0"/>
              <a:t>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FF874C-660D-4EFD-8AA4-B8A3FE12A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85" y="14750"/>
            <a:ext cx="2245440" cy="10808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EA0F608-95C4-4FC6-A0BB-C8B379BD5380}"/>
              </a:ext>
            </a:extLst>
          </p:cNvPr>
          <p:cNvSpPr txBox="1"/>
          <p:nvPr/>
        </p:nvSpPr>
        <p:spPr>
          <a:xfrm>
            <a:off x="1914197" y="1171437"/>
            <a:ext cx="286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Gas Stove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FDFE1F-7595-477C-AAC1-1C8B2FDC817C}"/>
              </a:ext>
            </a:extLst>
          </p:cNvPr>
          <p:cNvSpPr txBox="1"/>
          <p:nvPr/>
        </p:nvSpPr>
        <p:spPr>
          <a:xfrm>
            <a:off x="8358191" y="1157288"/>
            <a:ext cx="2881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Kitchen Sink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D1B85F-75C9-404F-8C70-D90CB4579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6158" y="1628314"/>
            <a:ext cx="5100636" cy="4058250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3" name="3D Model 22" descr="Kitchen Sink">
                <a:extLst>
                  <a:ext uri="{FF2B5EF4-FFF2-40B4-BE49-F238E27FC236}">
                    <a16:creationId xmlns:a16="http://schemas.microsoft.com/office/drawing/2014/main" id="{CEC7D88F-C4E1-450B-A47A-55B7D1342A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3599660"/>
                  </p:ext>
                </p:extLst>
              </p:nvPr>
            </p:nvGraphicFramePr>
            <p:xfrm>
              <a:off x="6202928" y="1663975"/>
              <a:ext cx="4771092" cy="371918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771092" cy="3719189"/>
                    </a:xfrm>
                    <a:prstGeom prst="rect">
                      <a:avLst/>
                    </a:prstGeom>
                  </am3d:spPr>
                  <am3d:camera>
                    <am3d:pos x="0" y="0" z="6732624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23076" d="1000000"/>
                    <am3d:preTrans dx="0" dy="-103846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00000" ay="-1800000" az="-6000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3" name="3D Model 22" descr="Kitchen Sink">
                <a:extLst>
                  <a:ext uri="{FF2B5EF4-FFF2-40B4-BE49-F238E27FC236}">
                    <a16:creationId xmlns:a16="http://schemas.microsoft.com/office/drawing/2014/main" id="{CEC7D88F-C4E1-450B-A47A-55B7D1342A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02928" y="1663975"/>
                <a:ext cx="4771092" cy="371918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Date Placeholder 2">
            <a:extLst>
              <a:ext uri="{FF2B5EF4-FFF2-40B4-BE49-F238E27FC236}">
                <a16:creationId xmlns:a16="http://schemas.microsoft.com/office/drawing/2014/main" id="{208A7106-0CD8-41D1-9122-E163523DDA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025630" y="257175"/>
            <a:ext cx="3518670" cy="342900"/>
          </a:xfrm>
        </p:spPr>
        <p:txBody>
          <a:bodyPr/>
          <a:lstStyle/>
          <a:p>
            <a:r>
              <a:rPr 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08/10/2024</a:t>
            </a:r>
          </a:p>
        </p:txBody>
      </p:sp>
    </p:spTree>
    <p:extLst>
      <p:ext uri="{BB962C8B-B14F-4D97-AF65-F5344CB8AC3E}">
        <p14:creationId xmlns:p14="http://schemas.microsoft.com/office/powerpoint/2010/main" val="163614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op Shadow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3975" dist="41275" dir="14700000" algn="t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717</TotalTime>
  <Words>395</Words>
  <Application>Microsoft Office PowerPoint</Application>
  <PresentationFormat>Widescreen</PresentationFormat>
  <Paragraphs>129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Agency FB</vt:lpstr>
      <vt:lpstr>Arial</vt:lpstr>
      <vt:lpstr>Arial Black</vt:lpstr>
      <vt:lpstr>Bauhaus 93</vt:lpstr>
      <vt:lpstr>Bodoni MT Black</vt:lpstr>
      <vt:lpstr>Calibri</vt:lpstr>
      <vt:lpstr>Calibri Light</vt:lpstr>
      <vt:lpstr>Gill Sans MT</vt:lpstr>
      <vt:lpstr>Symbol</vt:lpstr>
      <vt:lpstr>Times New Roman</vt:lpstr>
      <vt:lpstr>Gallery</vt:lpstr>
      <vt:lpstr>Welcome to My Presentation</vt:lpstr>
      <vt:lpstr>Mission and Vision </vt:lpstr>
      <vt:lpstr>PowerPoint Presentation</vt:lpstr>
      <vt:lpstr>PowerPoint Presentation</vt:lpstr>
      <vt:lpstr>Upvc Fittings and Pipe</vt:lpstr>
      <vt:lpstr>Water Tank</vt:lpstr>
      <vt:lpstr>Upvc Door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Presentation</dc:title>
  <dc:creator>Shakib Rayhan</dc:creator>
  <cp:lastModifiedBy>Mehadi Hasan</cp:lastModifiedBy>
  <cp:revision>54</cp:revision>
  <dcterms:created xsi:type="dcterms:W3CDTF">2024-06-04T18:32:39Z</dcterms:created>
  <dcterms:modified xsi:type="dcterms:W3CDTF">2024-10-07T13:13:18Z</dcterms:modified>
</cp:coreProperties>
</file>